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8" r:id="rId6"/>
  </p:sldMasterIdLst>
  <p:notesMasterIdLst>
    <p:notesMasterId r:id="rId24"/>
  </p:notesMasterIdLst>
  <p:sldIdLst>
    <p:sldId id="257" r:id="rId7"/>
    <p:sldId id="273" r:id="rId8"/>
    <p:sldId id="342" r:id="rId9"/>
    <p:sldId id="289" r:id="rId10"/>
    <p:sldId id="343" r:id="rId11"/>
    <p:sldId id="329" r:id="rId12"/>
    <p:sldId id="344" r:id="rId13"/>
    <p:sldId id="332" r:id="rId14"/>
    <p:sldId id="345" r:id="rId15"/>
    <p:sldId id="346" r:id="rId16"/>
    <p:sldId id="347" r:id="rId17"/>
    <p:sldId id="348" r:id="rId18"/>
    <p:sldId id="340" r:id="rId19"/>
    <p:sldId id="349" r:id="rId20"/>
    <p:sldId id="338" r:id="rId21"/>
    <p:sldId id="328" r:id="rId22"/>
    <p:sldId id="341" r:id="rId2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0613"/>
    <a:srgbClr val="0086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266"/>
    <p:restoredTop sz="94723"/>
  </p:normalViewPr>
  <p:slideViewPr>
    <p:cSldViewPr snapToGrid="0" showGuides="1">
      <p:cViewPr varScale="1">
        <p:scale>
          <a:sx n="180" d="100"/>
          <a:sy n="180" d="100"/>
        </p:scale>
        <p:origin x="576" y="4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752B7C-DBB6-EA47-B181-88910A55C8A2}" type="datetimeFigureOut">
              <a:rPr lang="nl-NL" smtClean="0"/>
              <a:t>29-09-2025</a:t>
            </a:fld>
            <a:endParaRPr lang="pl-P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29DBC2-9E02-5E40-AB1B-E3E16E5FC60E}" type="slidenum">
              <a:rPr lang="nl-NL" smtClean="0"/>
              <a:t>‹nr.›</a:t>
            </a:fld>
            <a:endParaRPr lang="pl-PL"/>
          </a:p>
        </p:txBody>
      </p:sp>
    </p:spTree>
    <p:extLst>
      <p:ext uri="{BB962C8B-B14F-4D97-AF65-F5344CB8AC3E}">
        <p14:creationId xmlns:p14="http://schemas.microsoft.com/office/powerpoint/2010/main" val="1524028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a:t>Praxisbeispiele</a:t>
            </a:r>
            <a:r>
              <a:rPr lang="nl-NL" dirty="0"/>
              <a:t> </a:t>
            </a:r>
            <a:r>
              <a:rPr lang="nl-NL" dirty="0" err="1"/>
              <a:t>aus</a:t>
            </a:r>
            <a:r>
              <a:rPr lang="nl-NL" dirty="0"/>
              <a:t> </a:t>
            </a:r>
            <a:r>
              <a:rPr lang="nl-NL" dirty="0" err="1"/>
              <a:t>dem</a:t>
            </a:r>
            <a:r>
              <a:rPr lang="nl-NL" dirty="0"/>
              <a:t> </a:t>
            </a:r>
            <a:r>
              <a:rPr lang="nl-NL" dirty="0" err="1"/>
              <a:t>Unternehmen</a:t>
            </a:r>
            <a:r>
              <a:rPr lang="nl-NL" dirty="0"/>
              <a:t>, </a:t>
            </a:r>
            <a:r>
              <a:rPr lang="nl-NL" dirty="0" err="1"/>
              <a:t>Fotos</a:t>
            </a:r>
            <a:endParaRPr lang="nl-NL" dirty="0"/>
          </a:p>
        </p:txBody>
      </p:sp>
      <p:sp>
        <p:nvSpPr>
          <p:cNvPr id="4" name="Tijdelijke aanduiding voor dianummer 3"/>
          <p:cNvSpPr>
            <a:spLocks noGrp="1"/>
          </p:cNvSpPr>
          <p:nvPr>
            <p:ph type="sldNum" sz="quarter" idx="5"/>
          </p:nvPr>
        </p:nvSpPr>
        <p:spPr/>
        <p:txBody>
          <a:bodyPr/>
          <a:lstStyle/>
          <a:p>
            <a:fld id="{9C29DBC2-9E02-5E40-AB1B-E3E16E5FC60E}" type="slidenum">
              <a:rPr lang="nl-NL" smtClean="0"/>
              <a:t>3</a:t>
            </a:fld>
            <a:endParaRPr lang="pl-PL"/>
          </a:p>
        </p:txBody>
      </p:sp>
    </p:spTree>
    <p:extLst>
      <p:ext uri="{BB962C8B-B14F-4D97-AF65-F5344CB8AC3E}">
        <p14:creationId xmlns:p14="http://schemas.microsoft.com/office/powerpoint/2010/main" val="3313179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C29DBC2-9E02-5E40-AB1B-E3E16E5FC60E}" type="slidenum">
              <a:rPr lang="nl-NL" smtClean="0"/>
              <a:t>4</a:t>
            </a:fld>
            <a:endParaRPr lang="pl-PL"/>
          </a:p>
        </p:txBody>
      </p:sp>
    </p:spTree>
    <p:extLst>
      <p:ext uri="{BB962C8B-B14F-4D97-AF65-F5344CB8AC3E}">
        <p14:creationId xmlns:p14="http://schemas.microsoft.com/office/powerpoint/2010/main" val="86394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latin typeface="Calibri" charset="0"/>
                <a:cs typeface="Geneva" charset="0"/>
              </a:rPr>
              <a:t>NICHT </a:t>
            </a:r>
            <a:r>
              <a:rPr lang="nl-NL" dirty="0" err="1">
                <a:latin typeface="Calibri" charset="0"/>
                <a:cs typeface="Geneva" charset="0"/>
              </a:rPr>
              <a:t>branchenspezifisch</a:t>
            </a:r>
            <a:r>
              <a:rPr lang="nl-NL" dirty="0">
                <a:latin typeface="Calibri" charset="0"/>
                <a:cs typeface="Geneva" charset="0"/>
              </a:rPr>
              <a:t>!</a:t>
            </a:r>
          </a:p>
          <a:p>
            <a:r>
              <a:rPr lang="nl-NL" dirty="0" err="1">
                <a:latin typeface="Calibri" charset="0"/>
                <a:cs typeface="Geneva" charset="0"/>
              </a:rPr>
              <a:t>Quelle</a:t>
            </a:r>
            <a:r>
              <a:rPr lang="nl-NL" dirty="0">
                <a:latin typeface="Calibri" charset="0"/>
                <a:cs typeface="Geneva" charset="0"/>
              </a:rPr>
              <a:t>: </a:t>
            </a:r>
            <a:r>
              <a:rPr lang="nl-NL" dirty="0" err="1">
                <a:latin typeface="Calibri" charset="0"/>
                <a:cs typeface="Geneva" charset="0"/>
              </a:rPr>
              <a:t>https</a:t>
            </a:r>
            <a:r>
              <a:rPr lang="nl-NL" dirty="0">
                <a:latin typeface="Calibri" charset="0"/>
                <a:cs typeface="Geneva" charset="0"/>
              </a:rPr>
              <a:t>://</a:t>
            </a:r>
            <a:r>
              <a:rPr lang="nl-NL" dirty="0" err="1">
                <a:latin typeface="Calibri" charset="0"/>
                <a:cs typeface="Geneva" charset="0"/>
              </a:rPr>
              <a:t>www.nlarbeidsinspectie.nl</a:t>
            </a:r>
            <a:r>
              <a:rPr lang="nl-NL" dirty="0">
                <a:latin typeface="Calibri" charset="0"/>
                <a:cs typeface="Geneva" charset="0"/>
              </a:rPr>
              <a:t>/publicaties/rapporten/2024/08/26/monitor-arbeidsongevallen-2023</a:t>
            </a:r>
          </a:p>
        </p:txBody>
      </p:sp>
      <p:sp>
        <p:nvSpPr>
          <p:cNvPr id="4" name="Tijdelijke aanduiding voor dianummer 3"/>
          <p:cNvSpPr>
            <a:spLocks noGrp="1"/>
          </p:cNvSpPr>
          <p:nvPr>
            <p:ph type="sldNum" sz="quarter" idx="5"/>
          </p:nvPr>
        </p:nvSpPr>
        <p:spPr/>
        <p:txBody>
          <a:bodyPr/>
          <a:lstStyle/>
          <a:p>
            <a:fld id="{9C29DBC2-9E02-5E40-AB1B-E3E16E5FC60E}" type="slidenum">
              <a:rPr lang="nl-NL" smtClean="0"/>
              <a:t>6</a:t>
            </a:fld>
            <a:endParaRPr lang="pl-PL"/>
          </a:p>
        </p:txBody>
      </p:sp>
    </p:spTree>
    <p:extLst>
      <p:ext uri="{BB962C8B-B14F-4D97-AF65-F5344CB8AC3E}">
        <p14:creationId xmlns:p14="http://schemas.microsoft.com/office/powerpoint/2010/main" val="505498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46E0F-FA7B-1723-F3A1-04D63D970E4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A4D94DA-4E86-87F1-62DE-FF2A6CBC203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E20CED0-25E0-7BBF-C005-0713D82CAA28}"/>
              </a:ext>
            </a:extLst>
          </p:cNvPr>
          <p:cNvSpPr>
            <a:spLocks noGrp="1"/>
          </p:cNvSpPr>
          <p:nvPr>
            <p:ph type="body" idx="1"/>
          </p:nvPr>
        </p:nvSpPr>
        <p:spPr/>
        <p:txBody>
          <a:bodyPr/>
          <a:lstStyle/>
          <a:p>
            <a:r>
              <a:rPr lang="nl-NL" dirty="0"/>
              <a:t>Bei </a:t>
            </a:r>
            <a:r>
              <a:rPr lang="nl-NL" dirty="0" err="1"/>
              <a:t>Arbeiten</a:t>
            </a:r>
            <a:r>
              <a:rPr lang="nl-NL" dirty="0"/>
              <a:t> in der </a:t>
            </a:r>
            <a:r>
              <a:rPr lang="nl-NL" dirty="0" err="1"/>
              <a:t>Höhe</a:t>
            </a:r>
            <a:r>
              <a:rPr lang="nl-NL" dirty="0"/>
              <a:t> liegen die individuellen </a:t>
            </a:r>
            <a:r>
              <a:rPr lang="nl-NL" dirty="0" err="1"/>
              <a:t>und</a:t>
            </a:r>
            <a:r>
              <a:rPr lang="nl-NL" dirty="0"/>
              <a:t> </a:t>
            </a:r>
            <a:r>
              <a:rPr lang="nl-NL" dirty="0" err="1"/>
              <a:t>persönlichen</a:t>
            </a:r>
            <a:r>
              <a:rPr lang="nl-NL" dirty="0"/>
              <a:t> </a:t>
            </a:r>
            <a:r>
              <a:rPr lang="nl-NL" dirty="0" err="1"/>
              <a:t>Maßnahmen</a:t>
            </a:r>
            <a:r>
              <a:rPr lang="nl-NL" dirty="0"/>
              <a:t> </a:t>
            </a:r>
            <a:r>
              <a:rPr lang="nl-NL" dirty="0" err="1"/>
              <a:t>nahe</a:t>
            </a:r>
            <a:r>
              <a:rPr lang="nl-NL" dirty="0"/>
              <a:t> </a:t>
            </a:r>
            <a:r>
              <a:rPr lang="nl-NL" dirty="0" err="1"/>
              <a:t>beieinander</a:t>
            </a:r>
            <a:r>
              <a:rPr lang="nl-NL" dirty="0"/>
              <a:t>, es </a:t>
            </a:r>
            <a:r>
              <a:rPr lang="nl-NL" dirty="0" err="1"/>
              <a:t>gibt</a:t>
            </a:r>
            <a:r>
              <a:rPr lang="nl-NL" dirty="0"/>
              <a:t> </a:t>
            </a:r>
            <a:r>
              <a:rPr lang="nl-NL" dirty="0" err="1"/>
              <a:t>jedoch</a:t>
            </a:r>
            <a:r>
              <a:rPr lang="nl-NL" dirty="0"/>
              <a:t> </a:t>
            </a:r>
            <a:r>
              <a:rPr lang="nl-NL" dirty="0" err="1"/>
              <a:t>Unterschiede</a:t>
            </a:r>
            <a:r>
              <a:rPr lang="nl-NL" dirty="0"/>
              <a:t> in den </a:t>
            </a:r>
            <a:r>
              <a:rPr lang="nl-NL" dirty="0" err="1"/>
              <a:t>erforderlichen</a:t>
            </a:r>
            <a:r>
              <a:rPr lang="nl-NL" dirty="0"/>
              <a:t> </a:t>
            </a:r>
            <a:r>
              <a:rPr lang="nl-NL" dirty="0" err="1"/>
              <a:t>Kompetenzen</a:t>
            </a:r>
            <a:r>
              <a:rPr lang="nl-NL" dirty="0"/>
              <a:t> der </a:t>
            </a:r>
            <a:r>
              <a:rPr lang="nl-NL" dirty="0" err="1"/>
              <a:t>Mitarbeiter</a:t>
            </a:r>
            <a:r>
              <a:rPr lang="nl-NL" dirty="0"/>
              <a:t>.</a:t>
            </a:r>
          </a:p>
        </p:txBody>
      </p:sp>
      <p:sp>
        <p:nvSpPr>
          <p:cNvPr id="4" name="Tijdelijke aanduiding voor dianummer 3">
            <a:extLst>
              <a:ext uri="{FF2B5EF4-FFF2-40B4-BE49-F238E27FC236}">
                <a16:creationId xmlns:a16="http://schemas.microsoft.com/office/drawing/2014/main" id="{D0D028B5-CB32-633D-50F0-6C8A3DF20EE4}"/>
              </a:ext>
            </a:extLst>
          </p:cNvPr>
          <p:cNvSpPr>
            <a:spLocks noGrp="1"/>
          </p:cNvSpPr>
          <p:nvPr>
            <p:ph type="sldNum" sz="quarter" idx="5"/>
          </p:nvPr>
        </p:nvSpPr>
        <p:spPr/>
        <p:txBody>
          <a:bodyPr/>
          <a:lstStyle/>
          <a:p>
            <a:fld id="{9C29DBC2-9E02-5E40-AB1B-E3E16E5FC60E}" type="slidenum">
              <a:rPr lang="nl-NL" smtClean="0"/>
              <a:t>7</a:t>
            </a:fld>
            <a:endParaRPr lang="pl-PL"/>
          </a:p>
        </p:txBody>
      </p:sp>
    </p:spTree>
    <p:extLst>
      <p:ext uri="{BB962C8B-B14F-4D97-AF65-F5344CB8AC3E}">
        <p14:creationId xmlns:p14="http://schemas.microsoft.com/office/powerpoint/2010/main" val="225464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aseline="0" dirty="0" err="1">
                <a:latin typeface="Calibri" charset="0"/>
                <a:cs typeface="Geneva" charset="0"/>
              </a:rPr>
              <a:t>Jährliche</a:t>
            </a:r>
            <a:r>
              <a:rPr lang="nl-NL" baseline="0" dirty="0">
                <a:latin typeface="Calibri" charset="0"/>
                <a:cs typeface="Geneva" charset="0"/>
              </a:rPr>
              <a:t> </a:t>
            </a:r>
            <a:r>
              <a:rPr lang="nl-NL" baseline="0" dirty="0" err="1">
                <a:latin typeface="Calibri" charset="0"/>
                <a:cs typeface="Geneva" charset="0"/>
              </a:rPr>
              <a:t>Inspektion</a:t>
            </a:r>
            <a:r>
              <a:rPr lang="nl-NL" baseline="0" dirty="0">
                <a:latin typeface="Calibri" charset="0"/>
                <a:cs typeface="Geneva" charset="0"/>
              </a:rPr>
              <a:t> nicht relevant </a:t>
            </a:r>
            <a:r>
              <a:rPr lang="nl-NL" baseline="0" dirty="0" err="1">
                <a:latin typeface="Calibri" charset="0"/>
                <a:cs typeface="Geneva" charset="0"/>
              </a:rPr>
              <a:t>für</a:t>
            </a:r>
            <a:r>
              <a:rPr lang="nl-NL" baseline="0" dirty="0">
                <a:latin typeface="Calibri" charset="0"/>
                <a:cs typeface="Geneva" charset="0"/>
              </a:rPr>
              <a:t> (</a:t>
            </a:r>
            <a:r>
              <a:rPr lang="nl-NL" baseline="0" dirty="0" err="1">
                <a:latin typeface="Calibri" charset="0"/>
                <a:cs typeface="Geneva" charset="0"/>
              </a:rPr>
              <a:t>täglichen</a:t>
            </a:r>
            <a:r>
              <a:rPr lang="nl-NL" baseline="0" dirty="0">
                <a:latin typeface="Calibri" charset="0"/>
                <a:cs typeface="Geneva" charset="0"/>
              </a:rPr>
              <a:t>) </a:t>
            </a:r>
            <a:r>
              <a:rPr lang="nl-NL" baseline="0" dirty="0" err="1">
                <a:latin typeface="Calibri" charset="0"/>
                <a:cs typeface="Geneva" charset="0"/>
              </a:rPr>
              <a:t>Gebrauch</a:t>
            </a:r>
            <a:r>
              <a:rPr lang="nl-NL" baseline="0" dirty="0">
                <a:latin typeface="Calibri" charset="0"/>
                <a:cs typeface="Geneva" charset="0"/>
              </a:rPr>
              <a:t>.</a:t>
            </a:r>
          </a:p>
        </p:txBody>
      </p:sp>
      <p:sp>
        <p:nvSpPr>
          <p:cNvPr id="4" name="Tijdelijke aanduiding voor dianummer 3"/>
          <p:cNvSpPr>
            <a:spLocks noGrp="1"/>
          </p:cNvSpPr>
          <p:nvPr>
            <p:ph type="sldNum" sz="quarter" idx="5"/>
          </p:nvPr>
        </p:nvSpPr>
        <p:spPr/>
        <p:txBody>
          <a:bodyPr/>
          <a:lstStyle/>
          <a:p>
            <a:fld id="{9C29DBC2-9E02-5E40-AB1B-E3E16E5FC60E}" type="slidenum">
              <a:rPr lang="nl-NL" smtClean="0"/>
              <a:t>11</a:t>
            </a:fld>
            <a:endParaRPr lang="pl-PL"/>
          </a:p>
        </p:txBody>
      </p:sp>
    </p:spTree>
    <p:extLst>
      <p:ext uri="{BB962C8B-B14F-4D97-AF65-F5344CB8AC3E}">
        <p14:creationId xmlns:p14="http://schemas.microsoft.com/office/powerpoint/2010/main" val="2389392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a:t>Wenn</a:t>
            </a:r>
            <a:r>
              <a:rPr lang="nl-NL" dirty="0"/>
              <a:t> </a:t>
            </a:r>
            <a:r>
              <a:rPr lang="nl-NL" dirty="0" err="1"/>
              <a:t>jemand</a:t>
            </a:r>
            <a:r>
              <a:rPr lang="nl-NL" dirty="0"/>
              <a:t> </a:t>
            </a:r>
            <a:r>
              <a:rPr lang="nl-NL" dirty="0" err="1"/>
              <a:t>stürzt</a:t>
            </a:r>
            <a:r>
              <a:rPr lang="nl-NL" dirty="0"/>
              <a:t> </a:t>
            </a:r>
            <a:r>
              <a:rPr lang="nl-NL" dirty="0" err="1"/>
              <a:t>und</a:t>
            </a:r>
            <a:r>
              <a:rPr lang="nl-NL" dirty="0"/>
              <a:t> </a:t>
            </a:r>
            <a:r>
              <a:rPr lang="nl-NL" dirty="0" err="1"/>
              <a:t>im</a:t>
            </a:r>
            <a:r>
              <a:rPr lang="nl-NL" dirty="0"/>
              <a:t> </a:t>
            </a:r>
            <a:r>
              <a:rPr lang="nl-NL" dirty="0" err="1"/>
              <a:t>Gurt</a:t>
            </a:r>
            <a:r>
              <a:rPr lang="nl-NL" dirty="0"/>
              <a:t> </a:t>
            </a:r>
            <a:r>
              <a:rPr lang="nl-NL" dirty="0" err="1"/>
              <a:t>baumelt</a:t>
            </a:r>
            <a:r>
              <a:rPr lang="nl-NL" dirty="0"/>
              <a:t>, </a:t>
            </a:r>
            <a:r>
              <a:rPr lang="nl-NL" dirty="0" err="1"/>
              <a:t>üben</a:t>
            </a:r>
            <a:r>
              <a:rPr lang="nl-NL" dirty="0"/>
              <a:t> die </a:t>
            </a:r>
            <a:r>
              <a:rPr lang="nl-NL" dirty="0" err="1"/>
              <a:t>Beingurte</a:t>
            </a:r>
            <a:r>
              <a:rPr lang="nl-NL" dirty="0"/>
              <a:t> des </a:t>
            </a:r>
            <a:r>
              <a:rPr lang="nl-NL" dirty="0" err="1"/>
              <a:t>Gurtes</a:t>
            </a:r>
            <a:r>
              <a:rPr lang="nl-NL" dirty="0"/>
              <a:t> </a:t>
            </a:r>
            <a:r>
              <a:rPr lang="nl-NL" dirty="0" err="1"/>
              <a:t>Druck</a:t>
            </a:r>
            <a:r>
              <a:rPr lang="nl-NL" dirty="0"/>
              <a:t> </a:t>
            </a:r>
            <a:r>
              <a:rPr lang="nl-NL" dirty="0" err="1"/>
              <a:t>auf</a:t>
            </a:r>
            <a:r>
              <a:rPr lang="nl-NL" dirty="0"/>
              <a:t> die Venen </a:t>
            </a:r>
            <a:r>
              <a:rPr lang="nl-NL" dirty="0" err="1"/>
              <a:t>aus</a:t>
            </a:r>
            <a:r>
              <a:rPr lang="nl-NL" dirty="0"/>
              <a:t>. </a:t>
            </a:r>
            <a:r>
              <a:rPr lang="nl-NL" dirty="0" err="1"/>
              <a:t>Dadurch</a:t>
            </a:r>
            <a:r>
              <a:rPr lang="nl-NL" dirty="0"/>
              <a:t> </a:t>
            </a:r>
            <a:r>
              <a:rPr lang="nl-NL" dirty="0" err="1"/>
              <a:t>wird</a:t>
            </a:r>
            <a:r>
              <a:rPr lang="nl-NL" dirty="0"/>
              <a:t> verhindert, </a:t>
            </a:r>
            <a:r>
              <a:rPr lang="nl-NL" dirty="0" err="1"/>
              <a:t>dass</a:t>
            </a:r>
            <a:r>
              <a:rPr lang="nl-NL" dirty="0"/>
              <a:t> das Blut </a:t>
            </a:r>
            <a:r>
              <a:rPr lang="nl-NL" dirty="0" err="1"/>
              <a:t>effektiv</a:t>
            </a:r>
            <a:r>
              <a:rPr lang="nl-NL" dirty="0"/>
              <a:t> </a:t>
            </a:r>
            <a:r>
              <a:rPr lang="nl-NL" dirty="0" err="1"/>
              <a:t>aus</a:t>
            </a:r>
            <a:r>
              <a:rPr lang="nl-NL" dirty="0"/>
              <a:t> den </a:t>
            </a:r>
            <a:r>
              <a:rPr lang="nl-NL" dirty="0" err="1"/>
              <a:t>Beinen</a:t>
            </a:r>
            <a:r>
              <a:rPr lang="nl-NL" dirty="0"/>
              <a:t> </a:t>
            </a:r>
            <a:r>
              <a:rPr lang="nl-NL" dirty="0" err="1"/>
              <a:t>nach</a:t>
            </a:r>
            <a:r>
              <a:rPr lang="nl-NL" dirty="0"/>
              <a:t> </a:t>
            </a:r>
            <a:r>
              <a:rPr lang="nl-NL" dirty="0" err="1"/>
              <a:t>oben</a:t>
            </a:r>
            <a:r>
              <a:rPr lang="nl-NL" dirty="0"/>
              <a:t> </a:t>
            </a:r>
            <a:r>
              <a:rPr lang="nl-NL" dirty="0" err="1"/>
              <a:t>gepumpt</a:t>
            </a:r>
            <a:r>
              <a:rPr lang="nl-NL" dirty="0"/>
              <a:t> </a:t>
            </a:r>
            <a:r>
              <a:rPr lang="nl-NL" dirty="0" err="1"/>
              <a:t>wird</a:t>
            </a:r>
            <a:r>
              <a:rPr lang="nl-NL" dirty="0"/>
              <a:t>. Der </a:t>
            </a:r>
            <a:r>
              <a:rPr lang="nl-NL" dirty="0" err="1"/>
              <a:t>Kreislauf</a:t>
            </a:r>
            <a:r>
              <a:rPr lang="nl-NL" dirty="0"/>
              <a:t> </a:t>
            </a:r>
            <a:r>
              <a:rPr lang="nl-NL" dirty="0" err="1"/>
              <a:t>wird</a:t>
            </a:r>
            <a:r>
              <a:rPr lang="nl-NL" dirty="0"/>
              <a:t> </a:t>
            </a:r>
            <a:r>
              <a:rPr lang="nl-NL" dirty="0" err="1"/>
              <a:t>schließlich</a:t>
            </a:r>
            <a:r>
              <a:rPr lang="nl-NL" dirty="0"/>
              <a:t> </a:t>
            </a:r>
            <a:r>
              <a:rPr lang="nl-NL" dirty="0" err="1"/>
              <a:t>so</a:t>
            </a:r>
            <a:r>
              <a:rPr lang="nl-NL" dirty="0"/>
              <a:t> </a:t>
            </a:r>
            <a:r>
              <a:rPr lang="nl-NL" dirty="0" err="1"/>
              <a:t>gestört</a:t>
            </a:r>
            <a:r>
              <a:rPr lang="nl-NL" dirty="0"/>
              <a:t>, </a:t>
            </a:r>
            <a:r>
              <a:rPr lang="nl-NL" dirty="0" err="1"/>
              <a:t>dass</a:t>
            </a:r>
            <a:r>
              <a:rPr lang="nl-NL" dirty="0"/>
              <a:t> der </a:t>
            </a:r>
            <a:r>
              <a:rPr lang="nl-NL" dirty="0" err="1"/>
              <a:t>Blutdruck</a:t>
            </a:r>
            <a:r>
              <a:rPr lang="nl-NL" dirty="0"/>
              <a:t> </a:t>
            </a:r>
            <a:r>
              <a:rPr lang="nl-NL" dirty="0" err="1"/>
              <a:t>sinkt</a:t>
            </a:r>
            <a:r>
              <a:rPr lang="nl-NL" dirty="0"/>
              <a:t>, </a:t>
            </a:r>
            <a:r>
              <a:rPr lang="nl-NL" dirty="0" err="1"/>
              <a:t>Übelkeit</a:t>
            </a:r>
            <a:r>
              <a:rPr lang="nl-NL" dirty="0"/>
              <a:t> </a:t>
            </a:r>
            <a:r>
              <a:rPr lang="nl-NL" dirty="0" err="1"/>
              <a:t>auftritt</a:t>
            </a:r>
            <a:r>
              <a:rPr lang="nl-NL" dirty="0"/>
              <a:t> </a:t>
            </a:r>
            <a:r>
              <a:rPr lang="nl-NL" dirty="0" err="1"/>
              <a:t>und</a:t>
            </a:r>
            <a:r>
              <a:rPr lang="nl-NL" dirty="0"/>
              <a:t> der </a:t>
            </a:r>
            <a:r>
              <a:rPr lang="nl-NL" dirty="0" err="1"/>
              <a:t>Sauerstoffgehalt</a:t>
            </a:r>
            <a:r>
              <a:rPr lang="nl-NL" dirty="0"/>
              <a:t> </a:t>
            </a:r>
            <a:r>
              <a:rPr lang="nl-NL" dirty="0" err="1"/>
              <a:t>stark</a:t>
            </a:r>
            <a:r>
              <a:rPr lang="nl-NL" dirty="0"/>
              <a:t> </a:t>
            </a:r>
            <a:r>
              <a:rPr lang="nl-NL" dirty="0" err="1"/>
              <a:t>abnimmt</a:t>
            </a:r>
            <a:r>
              <a:rPr lang="nl-NL" dirty="0"/>
              <a:t>. </a:t>
            </a:r>
            <a:r>
              <a:rPr lang="nl-NL" dirty="0" err="1"/>
              <a:t>Auch</a:t>
            </a:r>
            <a:r>
              <a:rPr lang="nl-NL" dirty="0"/>
              <a:t> die </a:t>
            </a:r>
            <a:r>
              <a:rPr lang="nl-NL" dirty="0" err="1"/>
              <a:t>Funktion</a:t>
            </a:r>
            <a:r>
              <a:rPr lang="nl-NL" dirty="0"/>
              <a:t> </a:t>
            </a:r>
            <a:r>
              <a:rPr lang="nl-NL" dirty="0" err="1"/>
              <a:t>von</a:t>
            </a:r>
            <a:r>
              <a:rPr lang="nl-NL" dirty="0"/>
              <a:t> Organen, </a:t>
            </a:r>
            <a:r>
              <a:rPr lang="nl-NL" dirty="0" err="1"/>
              <a:t>beispielsweise</a:t>
            </a:r>
            <a:r>
              <a:rPr lang="nl-NL" dirty="0"/>
              <a:t> der Nieren, </a:t>
            </a:r>
            <a:r>
              <a:rPr lang="nl-NL" dirty="0" err="1"/>
              <a:t>verschlechtert</a:t>
            </a:r>
            <a:r>
              <a:rPr lang="nl-NL" dirty="0"/>
              <a:t> </a:t>
            </a:r>
            <a:r>
              <a:rPr lang="nl-NL" dirty="0" err="1"/>
              <a:t>sich</a:t>
            </a:r>
            <a:r>
              <a:rPr lang="nl-NL" dirty="0"/>
              <a:t>. Dies </a:t>
            </a:r>
            <a:r>
              <a:rPr lang="nl-NL" dirty="0" err="1"/>
              <a:t>führt</a:t>
            </a:r>
            <a:r>
              <a:rPr lang="nl-NL" dirty="0"/>
              <a:t> </a:t>
            </a:r>
            <a:r>
              <a:rPr lang="nl-NL" dirty="0" err="1"/>
              <a:t>zur</a:t>
            </a:r>
            <a:r>
              <a:rPr lang="nl-NL" dirty="0"/>
              <a:t> </a:t>
            </a:r>
            <a:r>
              <a:rPr lang="nl-NL" dirty="0" err="1"/>
              <a:t>Bewusstlosigkeit</a:t>
            </a:r>
            <a:r>
              <a:rPr lang="nl-NL" dirty="0"/>
              <a:t> </a:t>
            </a:r>
            <a:r>
              <a:rPr lang="nl-NL" dirty="0" err="1"/>
              <a:t>und</a:t>
            </a:r>
            <a:r>
              <a:rPr lang="nl-NL" dirty="0"/>
              <a:t> die </a:t>
            </a:r>
            <a:r>
              <a:rPr lang="nl-NL" dirty="0" err="1"/>
              <a:t>Überlebenschancen</a:t>
            </a:r>
            <a:r>
              <a:rPr lang="nl-NL" dirty="0"/>
              <a:t> </a:t>
            </a:r>
            <a:r>
              <a:rPr lang="nl-NL" dirty="0" err="1"/>
              <a:t>sinken</a:t>
            </a:r>
            <a:r>
              <a:rPr lang="nl-NL" dirty="0"/>
              <a:t>.</a:t>
            </a:r>
          </a:p>
          <a:p>
            <a:endParaRPr lang="nl-NL" dirty="0"/>
          </a:p>
          <a:p>
            <a:r>
              <a:rPr lang="nl-NL" dirty="0" err="1"/>
              <a:t>Ein</a:t>
            </a:r>
            <a:r>
              <a:rPr lang="nl-NL" dirty="0"/>
              <a:t> </a:t>
            </a:r>
            <a:r>
              <a:rPr lang="nl-NL" dirty="0" err="1"/>
              <a:t>Hängetrauma</a:t>
            </a:r>
            <a:r>
              <a:rPr lang="nl-NL" dirty="0"/>
              <a:t> </a:t>
            </a:r>
            <a:r>
              <a:rPr lang="nl-NL" dirty="0" err="1"/>
              <a:t>kann</a:t>
            </a:r>
            <a:r>
              <a:rPr lang="nl-NL" dirty="0"/>
              <a:t> je </a:t>
            </a:r>
            <a:r>
              <a:rPr lang="nl-NL" dirty="0" err="1"/>
              <a:t>nach</a:t>
            </a:r>
            <a:r>
              <a:rPr lang="nl-NL" dirty="0"/>
              <a:t> Person, </a:t>
            </a:r>
            <a:r>
              <a:rPr lang="nl-NL" dirty="0" err="1"/>
              <a:t>Sturz</a:t>
            </a:r>
            <a:r>
              <a:rPr lang="nl-NL" dirty="0"/>
              <a:t> </a:t>
            </a:r>
            <a:r>
              <a:rPr lang="nl-NL" dirty="0" err="1"/>
              <a:t>und</a:t>
            </a:r>
            <a:r>
              <a:rPr lang="nl-NL" dirty="0"/>
              <a:t> </a:t>
            </a:r>
            <a:r>
              <a:rPr lang="nl-NL" dirty="0" err="1"/>
              <a:t>Gurttyp</a:t>
            </a:r>
            <a:r>
              <a:rPr lang="nl-NL" dirty="0"/>
              <a:t> </a:t>
            </a:r>
            <a:r>
              <a:rPr lang="nl-NL" dirty="0" err="1"/>
              <a:t>innerhalb</a:t>
            </a:r>
            <a:r>
              <a:rPr lang="nl-NL" dirty="0"/>
              <a:t> </a:t>
            </a:r>
            <a:r>
              <a:rPr lang="nl-NL" dirty="0" err="1"/>
              <a:t>einer</a:t>
            </a:r>
            <a:r>
              <a:rPr lang="nl-NL" dirty="0"/>
              <a:t> </a:t>
            </a:r>
            <a:r>
              <a:rPr lang="nl-NL" dirty="0" err="1"/>
              <a:t>halben</a:t>
            </a:r>
            <a:r>
              <a:rPr lang="nl-NL" dirty="0"/>
              <a:t> </a:t>
            </a:r>
            <a:r>
              <a:rPr lang="nl-NL" dirty="0" err="1"/>
              <a:t>Stunde</a:t>
            </a:r>
            <a:r>
              <a:rPr lang="nl-NL" dirty="0"/>
              <a:t> </a:t>
            </a:r>
            <a:r>
              <a:rPr lang="nl-NL" dirty="0" err="1"/>
              <a:t>auftreten</a:t>
            </a:r>
            <a:r>
              <a:rPr lang="nl-NL" dirty="0"/>
              <a:t>.</a:t>
            </a:r>
          </a:p>
          <a:p>
            <a:r>
              <a:rPr lang="nl-NL" dirty="0" err="1"/>
              <a:t>Und</a:t>
            </a:r>
            <a:r>
              <a:rPr lang="nl-NL" dirty="0"/>
              <a:t> </a:t>
            </a:r>
            <a:r>
              <a:rPr lang="nl-NL" dirty="0" err="1"/>
              <a:t>wenn</a:t>
            </a:r>
            <a:r>
              <a:rPr lang="nl-NL" dirty="0"/>
              <a:t> </a:t>
            </a:r>
            <a:r>
              <a:rPr lang="nl-NL" dirty="0" err="1"/>
              <a:t>beim</a:t>
            </a:r>
            <a:r>
              <a:rPr lang="nl-NL" dirty="0"/>
              <a:t> </a:t>
            </a:r>
            <a:r>
              <a:rPr lang="nl-NL" dirty="0" err="1"/>
              <a:t>Sturz</a:t>
            </a:r>
            <a:r>
              <a:rPr lang="nl-NL" dirty="0"/>
              <a:t> </a:t>
            </a:r>
            <a:r>
              <a:rPr lang="nl-NL" dirty="0" err="1"/>
              <a:t>auch</a:t>
            </a:r>
            <a:r>
              <a:rPr lang="nl-NL" dirty="0"/>
              <a:t> andere </a:t>
            </a:r>
            <a:r>
              <a:rPr lang="nl-NL" dirty="0" err="1"/>
              <a:t>Verletzungen</a:t>
            </a:r>
            <a:r>
              <a:rPr lang="nl-NL" dirty="0"/>
              <a:t> </a:t>
            </a:r>
            <a:r>
              <a:rPr lang="nl-NL" dirty="0" err="1"/>
              <a:t>aufgetreten</a:t>
            </a:r>
            <a:r>
              <a:rPr lang="nl-NL" dirty="0"/>
              <a:t> </a:t>
            </a:r>
            <a:r>
              <a:rPr lang="nl-NL" dirty="0" err="1"/>
              <a:t>sind</a:t>
            </a:r>
            <a:r>
              <a:rPr lang="nl-NL" dirty="0"/>
              <a:t>, </a:t>
            </a:r>
            <a:r>
              <a:rPr lang="nl-NL" dirty="0" err="1"/>
              <a:t>ist</a:t>
            </a:r>
            <a:r>
              <a:rPr lang="nl-NL" dirty="0"/>
              <a:t> </a:t>
            </a:r>
            <a:r>
              <a:rPr lang="nl-NL" dirty="0" err="1"/>
              <a:t>eine</a:t>
            </a:r>
            <a:r>
              <a:rPr lang="nl-NL" dirty="0"/>
              <a:t> </a:t>
            </a:r>
            <a:r>
              <a:rPr lang="nl-NL" dirty="0" err="1"/>
              <a:t>schnelle</a:t>
            </a:r>
            <a:r>
              <a:rPr lang="nl-NL" dirty="0"/>
              <a:t> </a:t>
            </a:r>
            <a:r>
              <a:rPr lang="nl-NL" dirty="0" err="1"/>
              <a:t>Rettung</a:t>
            </a:r>
            <a:r>
              <a:rPr lang="nl-NL" dirty="0"/>
              <a:t> noch dringender.</a:t>
            </a:r>
          </a:p>
        </p:txBody>
      </p:sp>
      <p:sp>
        <p:nvSpPr>
          <p:cNvPr id="4" name="Tijdelijke aanduiding voor dianummer 3"/>
          <p:cNvSpPr>
            <a:spLocks noGrp="1"/>
          </p:cNvSpPr>
          <p:nvPr>
            <p:ph type="sldNum" sz="quarter" idx="5"/>
          </p:nvPr>
        </p:nvSpPr>
        <p:spPr/>
        <p:txBody>
          <a:bodyPr/>
          <a:lstStyle/>
          <a:p>
            <a:fld id="{9C29DBC2-9E02-5E40-AB1B-E3E16E5FC60E}" type="slidenum">
              <a:rPr lang="nl-NL" smtClean="0"/>
              <a:t>14</a:t>
            </a:fld>
            <a:endParaRPr lang="pl-PL"/>
          </a:p>
        </p:txBody>
      </p:sp>
    </p:spTree>
    <p:extLst>
      <p:ext uri="{BB962C8B-B14F-4D97-AF65-F5344CB8AC3E}">
        <p14:creationId xmlns:p14="http://schemas.microsoft.com/office/powerpoint/2010/main" val="3712383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6903CF-E40F-AD8D-F38D-5612A9EA35BE}"/>
              </a:ext>
            </a:extLst>
          </p:cNvPr>
          <p:cNvSpPr>
            <a:spLocks noGrp="1"/>
          </p:cNvSpPr>
          <p:nvPr>
            <p:ph type="ctrTitle"/>
          </p:nvPr>
        </p:nvSpPr>
        <p:spPr>
          <a:xfrm>
            <a:off x="848139" y="847493"/>
            <a:ext cx="10505661" cy="1299359"/>
          </a:xfrm>
        </p:spPr>
        <p:txBody>
          <a:bodyPr anchor="t" anchorCtr="0">
            <a:normAutofit/>
          </a:bodyPr>
          <a:lstStyle>
            <a:lvl1pPr algn="ctr">
              <a:defRPr sz="3000"/>
            </a:lvl1pPr>
          </a:lstStyle>
          <a:p>
            <a:r>
              <a:rPr lang="nl-NL" dirty="0"/>
              <a:t>Klik om stijl te bewerken</a:t>
            </a:r>
          </a:p>
        </p:txBody>
      </p:sp>
      <p:sp>
        <p:nvSpPr>
          <p:cNvPr id="3" name="Ondertitel 2">
            <a:extLst>
              <a:ext uri="{FF2B5EF4-FFF2-40B4-BE49-F238E27FC236}">
                <a16:creationId xmlns:a16="http://schemas.microsoft.com/office/drawing/2014/main" id="{8B0F0C89-A1BE-A078-D52C-0FC23138D0A9}"/>
              </a:ext>
            </a:extLst>
          </p:cNvPr>
          <p:cNvSpPr>
            <a:spLocks noGrp="1"/>
          </p:cNvSpPr>
          <p:nvPr>
            <p:ph type="subTitle" idx="1"/>
          </p:nvPr>
        </p:nvSpPr>
        <p:spPr>
          <a:xfrm>
            <a:off x="848139" y="2398642"/>
            <a:ext cx="10505661" cy="3684105"/>
          </a:xfrm>
        </p:spPr>
        <p:txBody>
          <a:bodyPr>
            <a:normAutofit/>
          </a:bodyPr>
          <a:lstStyle>
            <a:lvl1pPr marL="0" indent="0" algn="ct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20271333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6C9FE9-8AEB-CF6C-83D7-DF4E903598AE}"/>
              </a:ext>
            </a:extLst>
          </p:cNvPr>
          <p:cNvSpPr>
            <a:spLocks noGrp="1"/>
          </p:cNvSpPr>
          <p:nvPr>
            <p:ph type="title"/>
          </p:nvPr>
        </p:nvSpPr>
        <p:spPr/>
        <p:txBody>
          <a:bodyPr/>
          <a:lstStyle/>
          <a:p>
            <a:r>
              <a:rPr lang="nl-NL" dirty="0"/>
              <a:t>Klik om stijl te bewerken</a:t>
            </a:r>
          </a:p>
        </p:txBody>
      </p:sp>
      <p:sp>
        <p:nvSpPr>
          <p:cNvPr id="3" name="Tijdelijke aanduiding voor inhoud 2">
            <a:extLst>
              <a:ext uri="{FF2B5EF4-FFF2-40B4-BE49-F238E27FC236}">
                <a16:creationId xmlns:a16="http://schemas.microsoft.com/office/drawing/2014/main" id="{D5C62901-FF00-CD34-E0F0-95D37F8BFF1F}"/>
              </a:ext>
            </a:extLst>
          </p:cNvPr>
          <p:cNvSpPr>
            <a:spLocks noGrp="1"/>
          </p:cNvSpPr>
          <p:nvPr>
            <p:ph idx="1"/>
          </p:nvPr>
        </p:nvSpPr>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1014119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C88C6D-6C2C-D49C-FAF0-A2AF0322E86D}"/>
              </a:ext>
            </a:extLst>
          </p:cNvPr>
          <p:cNvSpPr>
            <a:spLocks noGrp="1"/>
          </p:cNvSpPr>
          <p:nvPr>
            <p:ph type="title"/>
          </p:nvPr>
        </p:nvSpPr>
        <p:spPr/>
        <p:txBody>
          <a:bodyPr/>
          <a:lstStyle/>
          <a:p>
            <a:r>
              <a:rPr lang="nl-NL" dirty="0"/>
              <a:t>Klik om stijl te bewerken</a:t>
            </a:r>
          </a:p>
        </p:txBody>
      </p:sp>
      <p:sp>
        <p:nvSpPr>
          <p:cNvPr id="3" name="Tijdelijke aanduiding voor inhoud 2">
            <a:extLst>
              <a:ext uri="{FF2B5EF4-FFF2-40B4-BE49-F238E27FC236}">
                <a16:creationId xmlns:a16="http://schemas.microsoft.com/office/drawing/2014/main" id="{68A0DD0E-58D0-54DC-C29E-8F2E6DE8F0F2}"/>
              </a:ext>
            </a:extLst>
          </p:cNvPr>
          <p:cNvSpPr>
            <a:spLocks noGrp="1"/>
          </p:cNvSpPr>
          <p:nvPr>
            <p:ph sz="half" idx="1"/>
          </p:nvPr>
        </p:nvSpPr>
        <p:spPr>
          <a:xfrm>
            <a:off x="838200" y="1825625"/>
            <a:ext cx="5181600" cy="4351338"/>
          </a:xfr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4" name="Tijdelijke aanduiding voor inhoud 3">
            <a:extLst>
              <a:ext uri="{FF2B5EF4-FFF2-40B4-BE49-F238E27FC236}">
                <a16:creationId xmlns:a16="http://schemas.microsoft.com/office/drawing/2014/main" id="{093C59C1-87C1-6413-A1E2-18BD1C38A208}"/>
              </a:ext>
            </a:extLst>
          </p:cNvPr>
          <p:cNvSpPr>
            <a:spLocks noGrp="1"/>
          </p:cNvSpPr>
          <p:nvPr>
            <p:ph sz="half" idx="2"/>
          </p:nvPr>
        </p:nvSpPr>
        <p:spPr>
          <a:xfrm>
            <a:off x="6172200" y="1825625"/>
            <a:ext cx="5181600" cy="4351338"/>
          </a:xfr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403816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D84C65-8B7C-D016-31F8-BBD1B58FCEAF}"/>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D86E5838-03B0-09BA-56AE-AC24D76B7B0B}"/>
              </a:ext>
            </a:extLst>
          </p:cNvPr>
          <p:cNvSpPr>
            <a:spLocks noGrp="1"/>
          </p:cNvSpPr>
          <p:nvPr>
            <p:ph type="body" idx="1"/>
          </p:nvPr>
        </p:nvSpPr>
        <p:spPr>
          <a:xfrm>
            <a:off x="839788" y="1681163"/>
            <a:ext cx="5157787"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de tekststijl van het model te bewerken</a:t>
            </a:r>
          </a:p>
        </p:txBody>
      </p:sp>
      <p:sp>
        <p:nvSpPr>
          <p:cNvPr id="4" name="Tijdelijke aanduiding voor inhoud 3">
            <a:extLst>
              <a:ext uri="{FF2B5EF4-FFF2-40B4-BE49-F238E27FC236}">
                <a16:creationId xmlns:a16="http://schemas.microsoft.com/office/drawing/2014/main" id="{51874D1F-CC25-10E7-81E0-E10D5F16D7D2}"/>
              </a:ext>
            </a:extLst>
          </p:cNvPr>
          <p:cNvSpPr>
            <a:spLocks noGrp="1"/>
          </p:cNvSpPr>
          <p:nvPr>
            <p:ph sz="half" idx="2"/>
          </p:nvPr>
        </p:nvSpPr>
        <p:spPr>
          <a:xfrm>
            <a:off x="839788" y="2505075"/>
            <a:ext cx="5157787" cy="3684588"/>
          </a:xfr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5" name="Tijdelijke aanduiding voor tekst 4">
            <a:extLst>
              <a:ext uri="{FF2B5EF4-FFF2-40B4-BE49-F238E27FC236}">
                <a16:creationId xmlns:a16="http://schemas.microsoft.com/office/drawing/2014/main" id="{C34B8AA2-FFA9-296A-8EEE-43019FA8F0EB}"/>
              </a:ext>
            </a:extLst>
          </p:cNvPr>
          <p:cNvSpPr>
            <a:spLocks noGrp="1"/>
          </p:cNvSpPr>
          <p:nvPr>
            <p:ph type="body" sz="quarter" idx="3"/>
          </p:nvPr>
        </p:nvSpPr>
        <p:spPr>
          <a:xfrm>
            <a:off x="6172200" y="1681163"/>
            <a:ext cx="5183188"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de tekststijl van het model te bewerken</a:t>
            </a:r>
          </a:p>
        </p:txBody>
      </p:sp>
      <p:sp>
        <p:nvSpPr>
          <p:cNvPr id="6" name="Tijdelijke aanduiding voor inhoud 5">
            <a:extLst>
              <a:ext uri="{FF2B5EF4-FFF2-40B4-BE49-F238E27FC236}">
                <a16:creationId xmlns:a16="http://schemas.microsoft.com/office/drawing/2014/main" id="{06C3EEE7-4C50-B91A-3D31-247759EFA5EF}"/>
              </a:ext>
            </a:extLst>
          </p:cNvPr>
          <p:cNvSpPr>
            <a:spLocks noGrp="1"/>
          </p:cNvSpPr>
          <p:nvPr>
            <p:ph sz="quarter" idx="4"/>
          </p:nvPr>
        </p:nvSpPr>
        <p:spPr>
          <a:xfrm>
            <a:off x="6172200" y="2505075"/>
            <a:ext cx="5183188" cy="3684588"/>
          </a:xfr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27281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83B295-4B93-27DD-7A5F-4649780BA231}"/>
              </a:ext>
            </a:extLst>
          </p:cNvPr>
          <p:cNvSpPr>
            <a:spLocks noGrp="1"/>
          </p:cNvSpPr>
          <p:nvPr>
            <p:ph type="title"/>
          </p:nvPr>
        </p:nvSpPr>
        <p:spPr>
          <a:xfrm>
            <a:off x="838200" y="599608"/>
            <a:ext cx="10515600" cy="906904"/>
          </a:xfrm>
        </p:spPr>
        <p:txBody>
          <a:bodyPr/>
          <a:lstStyle/>
          <a:p>
            <a:r>
              <a:rPr lang="nl-NL" dirty="0"/>
              <a:t>Klik om stijl te bewerken</a:t>
            </a:r>
          </a:p>
        </p:txBody>
      </p:sp>
    </p:spTree>
    <p:extLst>
      <p:ext uri="{BB962C8B-B14F-4D97-AF65-F5344CB8AC3E}">
        <p14:creationId xmlns:p14="http://schemas.microsoft.com/office/powerpoint/2010/main" val="1715464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4482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1AFC75-0219-2F44-E0BF-A49B68C3AC2A}"/>
              </a:ext>
            </a:extLst>
          </p:cNvPr>
          <p:cNvSpPr>
            <a:spLocks noGrp="1"/>
          </p:cNvSpPr>
          <p:nvPr>
            <p:ph type="title"/>
          </p:nvPr>
        </p:nvSpPr>
        <p:spPr>
          <a:xfrm>
            <a:off x="839788" y="987424"/>
            <a:ext cx="3932237" cy="1069975"/>
          </a:xfrm>
        </p:spPr>
        <p:txBody>
          <a:bodyPr anchor="t" anchorCtr="0">
            <a:normAutofit/>
          </a:bodyPr>
          <a:lstStyle>
            <a:lvl1pPr>
              <a:defRPr sz="3000"/>
            </a:lvl1pPr>
          </a:lstStyle>
          <a:p>
            <a:r>
              <a:rPr lang="nl-NL" dirty="0"/>
              <a:t>Klik om stijl te bewerken</a:t>
            </a:r>
          </a:p>
        </p:txBody>
      </p:sp>
      <p:sp>
        <p:nvSpPr>
          <p:cNvPr id="3" name="Tijdelijke aanduiding voor inhoud 2">
            <a:extLst>
              <a:ext uri="{FF2B5EF4-FFF2-40B4-BE49-F238E27FC236}">
                <a16:creationId xmlns:a16="http://schemas.microsoft.com/office/drawing/2014/main" id="{4B2704AC-6C53-DD61-08CC-4329C24E9A7F}"/>
              </a:ext>
            </a:extLst>
          </p:cNvPr>
          <p:cNvSpPr>
            <a:spLocks noGrp="1"/>
          </p:cNvSpPr>
          <p:nvPr>
            <p:ph idx="1"/>
          </p:nvPr>
        </p:nvSpPr>
        <p:spPr>
          <a:xfrm>
            <a:off x="5183188" y="987425"/>
            <a:ext cx="6172200" cy="4873625"/>
          </a:xfrm>
        </p:spPr>
        <p:txBody>
          <a:bodyPr>
            <a:normAutofit/>
          </a:bodyPr>
          <a:lstStyle>
            <a:lvl1pPr>
              <a:defRPr sz="1400"/>
            </a:lvl1pPr>
            <a:lvl2pPr>
              <a:defRPr sz="1400"/>
            </a:lvl2pPr>
            <a:lvl3pPr>
              <a:defRPr sz="1400"/>
            </a:lvl3pPr>
            <a:lvl4pPr>
              <a:defRPr sz="2000"/>
            </a:lvl4pPr>
            <a:lvl5pPr>
              <a:defRPr sz="2000"/>
            </a:lvl5pPr>
            <a:lvl6pPr>
              <a:defRPr sz="2000"/>
            </a:lvl6pPr>
            <a:lvl7pPr>
              <a:defRPr sz="2000"/>
            </a:lvl7pPr>
            <a:lvl8pPr>
              <a:defRPr sz="2000"/>
            </a:lvl8pPr>
            <a:lvl9pPr>
              <a:defRPr sz="2000"/>
            </a:lvl9pPr>
          </a:lstStyle>
          <a:p>
            <a:pPr lvl="0"/>
            <a:r>
              <a:rPr lang="nl-NL" dirty="0"/>
              <a:t>Klikken om de tekststijl van het model te bewerken</a:t>
            </a:r>
          </a:p>
          <a:p>
            <a:pPr lvl="1"/>
            <a:r>
              <a:rPr lang="nl-NL" dirty="0"/>
              <a:t>Tweede niveau</a:t>
            </a:r>
          </a:p>
          <a:p>
            <a:pPr lvl="2"/>
            <a:r>
              <a:rPr lang="nl-NL" dirty="0"/>
              <a:t>Derde niveau</a:t>
            </a:r>
          </a:p>
        </p:txBody>
      </p:sp>
      <p:sp>
        <p:nvSpPr>
          <p:cNvPr id="4" name="Tijdelijke aanduiding voor tekst 3">
            <a:extLst>
              <a:ext uri="{FF2B5EF4-FFF2-40B4-BE49-F238E27FC236}">
                <a16:creationId xmlns:a16="http://schemas.microsoft.com/office/drawing/2014/main" id="{F79653E8-37E4-C7CF-91D7-656DC55D0160}"/>
              </a:ext>
            </a:extLst>
          </p:cNvPr>
          <p:cNvSpPr>
            <a:spLocks noGrp="1"/>
          </p:cNvSpPr>
          <p:nvPr>
            <p:ph type="body" sz="half" idx="2"/>
          </p:nvPr>
        </p:nvSpPr>
        <p:spPr>
          <a:xfrm>
            <a:off x="839788" y="2241030"/>
            <a:ext cx="3932237" cy="3627958"/>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dirty="0"/>
              <a:t>Klikken om de tekststijl van het model te bewerken</a:t>
            </a:r>
          </a:p>
        </p:txBody>
      </p:sp>
    </p:spTree>
    <p:extLst>
      <p:ext uri="{BB962C8B-B14F-4D97-AF65-F5344CB8AC3E}">
        <p14:creationId xmlns:p14="http://schemas.microsoft.com/office/powerpoint/2010/main" val="3809370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fbeelding met bijschrift">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B08A3BAC-1495-8167-5DEE-1B810287D9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8" name="Titel 1">
            <a:extLst>
              <a:ext uri="{FF2B5EF4-FFF2-40B4-BE49-F238E27FC236}">
                <a16:creationId xmlns:a16="http://schemas.microsoft.com/office/drawing/2014/main" id="{7A551EE5-4177-89A1-04CB-E4EB9F7C559E}"/>
              </a:ext>
            </a:extLst>
          </p:cNvPr>
          <p:cNvSpPr>
            <a:spLocks noGrp="1"/>
          </p:cNvSpPr>
          <p:nvPr>
            <p:ph type="title"/>
          </p:nvPr>
        </p:nvSpPr>
        <p:spPr>
          <a:xfrm>
            <a:off x="839788" y="987424"/>
            <a:ext cx="3932237" cy="1069975"/>
          </a:xfrm>
        </p:spPr>
        <p:txBody>
          <a:bodyPr anchor="t" anchorCtr="0">
            <a:normAutofit/>
          </a:bodyPr>
          <a:lstStyle>
            <a:lvl1pPr>
              <a:defRPr sz="3000"/>
            </a:lvl1pPr>
          </a:lstStyle>
          <a:p>
            <a:r>
              <a:rPr lang="nl-NL" dirty="0"/>
              <a:t>Klik om stijl te bewerken</a:t>
            </a:r>
          </a:p>
        </p:txBody>
      </p:sp>
      <p:sp>
        <p:nvSpPr>
          <p:cNvPr id="9" name="Tijdelijke aanduiding voor tekst 3">
            <a:extLst>
              <a:ext uri="{FF2B5EF4-FFF2-40B4-BE49-F238E27FC236}">
                <a16:creationId xmlns:a16="http://schemas.microsoft.com/office/drawing/2014/main" id="{F548E75D-E2F0-7354-97E2-BD7A8A3730C4}"/>
              </a:ext>
            </a:extLst>
          </p:cNvPr>
          <p:cNvSpPr>
            <a:spLocks noGrp="1"/>
          </p:cNvSpPr>
          <p:nvPr>
            <p:ph type="body" sz="half" idx="2"/>
          </p:nvPr>
        </p:nvSpPr>
        <p:spPr>
          <a:xfrm>
            <a:off x="839788" y="2241030"/>
            <a:ext cx="3932237" cy="3627958"/>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dirty="0"/>
              <a:t>Klikken om de tekststijl van het model te bewerken</a:t>
            </a:r>
          </a:p>
        </p:txBody>
      </p:sp>
    </p:spTree>
    <p:extLst>
      <p:ext uri="{BB962C8B-B14F-4D97-AF65-F5344CB8AC3E}">
        <p14:creationId xmlns:p14="http://schemas.microsoft.com/office/powerpoint/2010/main" val="1341403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D2109990-4A5C-A623-CCAD-3E3FAED84891}"/>
              </a:ext>
            </a:extLst>
          </p:cNvPr>
          <p:cNvSpPr>
            <a:spLocks noGrp="1"/>
          </p:cNvSpPr>
          <p:nvPr>
            <p:ph type="ctrTitle"/>
          </p:nvPr>
        </p:nvSpPr>
        <p:spPr>
          <a:xfrm>
            <a:off x="848139" y="847493"/>
            <a:ext cx="10505661" cy="1299359"/>
          </a:xfrm>
        </p:spPr>
        <p:txBody>
          <a:bodyPr anchor="t" anchorCtr="0">
            <a:normAutofit/>
          </a:bodyPr>
          <a:lstStyle>
            <a:lvl1pPr algn="ctr">
              <a:defRPr sz="3000"/>
            </a:lvl1pPr>
          </a:lstStyle>
          <a:p>
            <a:r>
              <a:rPr lang="nl-NL" dirty="0"/>
              <a:t>Klik om stijl te bewerken</a:t>
            </a:r>
          </a:p>
        </p:txBody>
      </p:sp>
      <p:sp>
        <p:nvSpPr>
          <p:cNvPr id="8" name="Ondertitel 2">
            <a:extLst>
              <a:ext uri="{FF2B5EF4-FFF2-40B4-BE49-F238E27FC236}">
                <a16:creationId xmlns:a16="http://schemas.microsoft.com/office/drawing/2014/main" id="{A8848FA7-3ED5-B7AA-887B-76F7B1B1FB2B}"/>
              </a:ext>
            </a:extLst>
          </p:cNvPr>
          <p:cNvSpPr>
            <a:spLocks noGrp="1"/>
          </p:cNvSpPr>
          <p:nvPr>
            <p:ph type="subTitle" idx="1"/>
          </p:nvPr>
        </p:nvSpPr>
        <p:spPr>
          <a:xfrm>
            <a:off x="848139" y="2398642"/>
            <a:ext cx="10505661" cy="3684105"/>
          </a:xfrm>
        </p:spPr>
        <p:txBody>
          <a:bodyPr>
            <a:normAutofit/>
          </a:bodyPr>
          <a:lstStyle>
            <a:lvl1pPr marL="0" indent="0" algn="ct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63647492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B91C9693-1A60-0B2A-0F83-6A7D08E99523}"/>
              </a:ext>
            </a:extLst>
          </p:cNvPr>
          <p:cNvSpPr>
            <a:spLocks noGrp="1"/>
          </p:cNvSpPr>
          <p:nvPr>
            <p:ph type="title"/>
          </p:nvPr>
        </p:nvSpPr>
        <p:spPr>
          <a:xfrm>
            <a:off x="838200" y="599607"/>
            <a:ext cx="10515600" cy="1091081"/>
          </a:xfrm>
        </p:spPr>
        <p:txBody>
          <a:bodyPr/>
          <a:lstStyle/>
          <a:p>
            <a:r>
              <a:rPr lang="nl-NL" dirty="0"/>
              <a:t>Klik om stijl te bewerken</a:t>
            </a:r>
          </a:p>
        </p:txBody>
      </p:sp>
      <p:sp>
        <p:nvSpPr>
          <p:cNvPr id="8" name="Tijdelijke aanduiding voor inhoud 2">
            <a:extLst>
              <a:ext uri="{FF2B5EF4-FFF2-40B4-BE49-F238E27FC236}">
                <a16:creationId xmlns:a16="http://schemas.microsoft.com/office/drawing/2014/main" id="{F68A5BC4-7A99-104E-7E0F-DC6CC68E1544}"/>
              </a:ext>
            </a:extLst>
          </p:cNvPr>
          <p:cNvSpPr>
            <a:spLocks noGrp="1"/>
          </p:cNvSpPr>
          <p:nvPr>
            <p:ph idx="1"/>
          </p:nvPr>
        </p:nvSpPr>
        <p:spPr>
          <a:xfrm>
            <a:off x="838200" y="1825625"/>
            <a:ext cx="10515600" cy="4351338"/>
          </a:xfr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742699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88C4EF-3CEA-C838-6F44-68CD095B61CA}"/>
              </a:ext>
            </a:extLst>
          </p:cNvPr>
          <p:cNvSpPr>
            <a:spLocks noGrp="1"/>
          </p:cNvSpPr>
          <p:nvPr>
            <p:ph type="title"/>
          </p:nvPr>
        </p:nvSpPr>
        <p:spPr>
          <a:xfrm>
            <a:off x="838200" y="365125"/>
            <a:ext cx="10515600" cy="1325563"/>
          </a:xfrm>
          <a:prstGeom prst="rect">
            <a:avLst/>
          </a:prstGeom>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849C6FB7-DEEE-875C-FDA6-ADA64BFF0CFE}"/>
              </a:ext>
            </a:extLst>
          </p:cNvPr>
          <p:cNvSpPr>
            <a:spLocks noGrp="1"/>
          </p:cNvSpPr>
          <p:nvPr>
            <p:ph sz="half" idx="1"/>
          </p:nvPr>
        </p:nvSpPr>
        <p:spPr>
          <a:xfrm>
            <a:off x="838200" y="1825625"/>
            <a:ext cx="5181600" cy="435133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4" name="Tijdelijke aanduiding voor inhoud 3">
            <a:extLst>
              <a:ext uri="{FF2B5EF4-FFF2-40B4-BE49-F238E27FC236}">
                <a16:creationId xmlns:a16="http://schemas.microsoft.com/office/drawing/2014/main" id="{7CBB6650-7867-1884-C58F-5D51317A080F}"/>
              </a:ext>
            </a:extLst>
          </p:cNvPr>
          <p:cNvSpPr>
            <a:spLocks noGrp="1"/>
          </p:cNvSpPr>
          <p:nvPr>
            <p:ph sz="half" idx="2"/>
          </p:nvPr>
        </p:nvSpPr>
        <p:spPr>
          <a:xfrm>
            <a:off x="6172200" y="1825625"/>
            <a:ext cx="5181600" cy="435133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1199294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B451A9-07CC-6BBF-2A47-1C276EED1044}"/>
              </a:ext>
            </a:extLst>
          </p:cNvPr>
          <p:cNvSpPr>
            <a:spLocks noGrp="1"/>
          </p:cNvSpPr>
          <p:nvPr>
            <p:ph type="title"/>
          </p:nvPr>
        </p:nvSpPr>
        <p:spPr>
          <a:xfrm>
            <a:off x="839788" y="365125"/>
            <a:ext cx="10515600" cy="1325563"/>
          </a:xfrm>
          <a:prstGeom prst="rect">
            <a:avLst/>
          </a:prstGeo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AFBB2B48-C3D3-4054-97F2-C1D493EE0DCE}"/>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03E49832-8819-19FB-CDF7-908B142FB597}"/>
              </a:ext>
            </a:extLst>
          </p:cNvPr>
          <p:cNvSpPr>
            <a:spLocks noGrp="1"/>
          </p:cNvSpPr>
          <p:nvPr>
            <p:ph sz="half" idx="2"/>
          </p:nvPr>
        </p:nvSpPr>
        <p:spPr>
          <a:xfrm>
            <a:off x="839788" y="2505075"/>
            <a:ext cx="5157787" cy="368458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5" name="Tijdelijke aanduiding voor tekst 4">
            <a:extLst>
              <a:ext uri="{FF2B5EF4-FFF2-40B4-BE49-F238E27FC236}">
                <a16:creationId xmlns:a16="http://schemas.microsoft.com/office/drawing/2014/main" id="{CC18C054-D653-D09E-E0DB-2D87E08E3060}"/>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BA075E0-4CD1-913F-BE4C-17C8BF485AE6}"/>
              </a:ext>
            </a:extLst>
          </p:cNvPr>
          <p:cNvSpPr>
            <a:spLocks noGrp="1"/>
          </p:cNvSpPr>
          <p:nvPr>
            <p:ph sz="quarter" idx="4"/>
          </p:nvPr>
        </p:nvSpPr>
        <p:spPr>
          <a:xfrm>
            <a:off x="6172200" y="2505075"/>
            <a:ext cx="5183188" cy="368458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502057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1905D1-8E13-AED7-B56C-58535B26EA6D}"/>
              </a:ext>
            </a:extLst>
          </p:cNvPr>
          <p:cNvSpPr>
            <a:spLocks noGrp="1"/>
          </p:cNvSpPr>
          <p:nvPr>
            <p:ph type="title"/>
          </p:nvPr>
        </p:nvSpPr>
        <p:spPr>
          <a:xfrm>
            <a:off x="838200" y="365125"/>
            <a:ext cx="10515600" cy="1325563"/>
          </a:xfrm>
          <a:prstGeom prst="rect">
            <a:avLst/>
          </a:prstGeom>
        </p:spPr>
        <p:txBody>
          <a:bodyPr/>
          <a:lstStyle/>
          <a:p>
            <a:r>
              <a:rPr lang="nl-NL"/>
              <a:t>Klik om stijl te bewerken</a:t>
            </a:r>
          </a:p>
        </p:txBody>
      </p:sp>
    </p:spTree>
    <p:extLst>
      <p:ext uri="{BB962C8B-B14F-4D97-AF65-F5344CB8AC3E}">
        <p14:creationId xmlns:p14="http://schemas.microsoft.com/office/powerpoint/2010/main" val="393150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34486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FDF9BF-2558-C5E6-655F-516C8D7B61C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A101C790-0038-FF56-01FF-6AE15CA8FC1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5B09D524-74EE-DFBF-2FF7-3C036F7B0160}"/>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Tree>
    <p:extLst>
      <p:ext uri="{BB962C8B-B14F-4D97-AF65-F5344CB8AC3E}">
        <p14:creationId xmlns:p14="http://schemas.microsoft.com/office/powerpoint/2010/main" val="2084868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00FCEA-199A-AD5B-B031-B96F57D313F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4CBFB1CB-BD1E-2D76-1DAD-C28075CE68DE}"/>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C9A1B883-5725-932E-CE70-6C000E3C1E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Tree>
    <p:extLst>
      <p:ext uri="{BB962C8B-B14F-4D97-AF65-F5344CB8AC3E}">
        <p14:creationId xmlns:p14="http://schemas.microsoft.com/office/powerpoint/2010/main" val="24625777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D2109990-4A5C-A623-CCAD-3E3FAED84891}"/>
              </a:ext>
            </a:extLst>
          </p:cNvPr>
          <p:cNvSpPr>
            <a:spLocks noGrp="1"/>
          </p:cNvSpPr>
          <p:nvPr>
            <p:ph type="ctrTitle"/>
          </p:nvPr>
        </p:nvSpPr>
        <p:spPr>
          <a:xfrm>
            <a:off x="848139" y="847493"/>
            <a:ext cx="10505661" cy="1299359"/>
          </a:xfrm>
        </p:spPr>
        <p:txBody>
          <a:bodyPr anchor="t" anchorCtr="0">
            <a:normAutofit/>
          </a:bodyPr>
          <a:lstStyle>
            <a:lvl1pPr algn="ctr">
              <a:defRPr sz="3000"/>
            </a:lvl1pPr>
          </a:lstStyle>
          <a:p>
            <a:r>
              <a:rPr lang="nl-NL" dirty="0"/>
              <a:t>Klik om stijl te bewerken</a:t>
            </a:r>
          </a:p>
        </p:txBody>
      </p:sp>
      <p:sp>
        <p:nvSpPr>
          <p:cNvPr id="8" name="Ondertitel 2">
            <a:extLst>
              <a:ext uri="{FF2B5EF4-FFF2-40B4-BE49-F238E27FC236}">
                <a16:creationId xmlns:a16="http://schemas.microsoft.com/office/drawing/2014/main" id="{A8848FA7-3ED5-B7AA-887B-76F7B1B1FB2B}"/>
              </a:ext>
            </a:extLst>
          </p:cNvPr>
          <p:cNvSpPr>
            <a:spLocks noGrp="1"/>
          </p:cNvSpPr>
          <p:nvPr>
            <p:ph type="subTitle" idx="1"/>
          </p:nvPr>
        </p:nvSpPr>
        <p:spPr>
          <a:xfrm>
            <a:off x="848139" y="2398642"/>
            <a:ext cx="10505661" cy="3684105"/>
          </a:xfrm>
        </p:spPr>
        <p:txBody>
          <a:bodyPr>
            <a:normAutofit/>
          </a:bodyPr>
          <a:lstStyle>
            <a:lvl1pPr marL="0" indent="0" algn="ct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13977045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B91C9693-1A60-0B2A-0F83-6A7D08E99523}"/>
              </a:ext>
            </a:extLst>
          </p:cNvPr>
          <p:cNvSpPr>
            <a:spLocks noGrp="1"/>
          </p:cNvSpPr>
          <p:nvPr>
            <p:ph type="title"/>
          </p:nvPr>
        </p:nvSpPr>
        <p:spPr>
          <a:xfrm>
            <a:off x="838200" y="599607"/>
            <a:ext cx="10515600" cy="1091081"/>
          </a:xfrm>
        </p:spPr>
        <p:txBody>
          <a:bodyPr/>
          <a:lstStyle/>
          <a:p>
            <a:r>
              <a:rPr lang="nl-NL" dirty="0"/>
              <a:t>Klik om stijl te bewerken</a:t>
            </a:r>
          </a:p>
        </p:txBody>
      </p:sp>
      <p:sp>
        <p:nvSpPr>
          <p:cNvPr id="8" name="Tijdelijke aanduiding voor inhoud 2">
            <a:extLst>
              <a:ext uri="{FF2B5EF4-FFF2-40B4-BE49-F238E27FC236}">
                <a16:creationId xmlns:a16="http://schemas.microsoft.com/office/drawing/2014/main" id="{F68A5BC4-7A99-104E-7E0F-DC6CC68E1544}"/>
              </a:ext>
            </a:extLst>
          </p:cNvPr>
          <p:cNvSpPr>
            <a:spLocks noGrp="1"/>
          </p:cNvSpPr>
          <p:nvPr>
            <p:ph idx="1"/>
          </p:nvPr>
        </p:nvSpPr>
        <p:spPr>
          <a:xfrm>
            <a:off x="838200" y="1825625"/>
            <a:ext cx="10515600" cy="4351338"/>
          </a:xfr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18830347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88C4EF-3CEA-C838-6F44-68CD095B61CA}"/>
              </a:ext>
            </a:extLst>
          </p:cNvPr>
          <p:cNvSpPr>
            <a:spLocks noGrp="1"/>
          </p:cNvSpPr>
          <p:nvPr>
            <p:ph type="title"/>
          </p:nvPr>
        </p:nvSpPr>
        <p:spPr>
          <a:xfrm>
            <a:off x="838200" y="365125"/>
            <a:ext cx="10515600" cy="1325563"/>
          </a:xfrm>
          <a:prstGeom prst="rect">
            <a:avLst/>
          </a:prstGeom>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849C6FB7-DEEE-875C-FDA6-ADA64BFF0CFE}"/>
              </a:ext>
            </a:extLst>
          </p:cNvPr>
          <p:cNvSpPr>
            <a:spLocks noGrp="1"/>
          </p:cNvSpPr>
          <p:nvPr>
            <p:ph sz="half" idx="1"/>
          </p:nvPr>
        </p:nvSpPr>
        <p:spPr>
          <a:xfrm>
            <a:off x="838200" y="1825625"/>
            <a:ext cx="5181600" cy="435133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4" name="Tijdelijke aanduiding voor inhoud 3">
            <a:extLst>
              <a:ext uri="{FF2B5EF4-FFF2-40B4-BE49-F238E27FC236}">
                <a16:creationId xmlns:a16="http://schemas.microsoft.com/office/drawing/2014/main" id="{7CBB6650-7867-1884-C58F-5D51317A080F}"/>
              </a:ext>
            </a:extLst>
          </p:cNvPr>
          <p:cNvSpPr>
            <a:spLocks noGrp="1"/>
          </p:cNvSpPr>
          <p:nvPr>
            <p:ph sz="half" idx="2"/>
          </p:nvPr>
        </p:nvSpPr>
        <p:spPr>
          <a:xfrm>
            <a:off x="6172200" y="1825625"/>
            <a:ext cx="5181600" cy="435133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1468099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B451A9-07CC-6BBF-2A47-1C276EED1044}"/>
              </a:ext>
            </a:extLst>
          </p:cNvPr>
          <p:cNvSpPr>
            <a:spLocks noGrp="1"/>
          </p:cNvSpPr>
          <p:nvPr>
            <p:ph type="title"/>
          </p:nvPr>
        </p:nvSpPr>
        <p:spPr>
          <a:xfrm>
            <a:off x="839788" y="365125"/>
            <a:ext cx="10515600" cy="1325563"/>
          </a:xfrm>
          <a:prstGeom prst="rect">
            <a:avLst/>
          </a:prstGeo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AFBB2B48-C3D3-4054-97F2-C1D493EE0DCE}"/>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03E49832-8819-19FB-CDF7-908B142FB597}"/>
              </a:ext>
            </a:extLst>
          </p:cNvPr>
          <p:cNvSpPr>
            <a:spLocks noGrp="1"/>
          </p:cNvSpPr>
          <p:nvPr>
            <p:ph sz="half" idx="2"/>
          </p:nvPr>
        </p:nvSpPr>
        <p:spPr>
          <a:xfrm>
            <a:off x="839788" y="2505075"/>
            <a:ext cx="5157787" cy="368458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
        <p:nvSpPr>
          <p:cNvPr id="5" name="Tijdelijke aanduiding voor tekst 4">
            <a:extLst>
              <a:ext uri="{FF2B5EF4-FFF2-40B4-BE49-F238E27FC236}">
                <a16:creationId xmlns:a16="http://schemas.microsoft.com/office/drawing/2014/main" id="{CC18C054-D653-D09E-E0DB-2D87E08E3060}"/>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BA075E0-4CD1-913F-BE4C-17C8BF485AE6}"/>
              </a:ext>
            </a:extLst>
          </p:cNvPr>
          <p:cNvSpPr>
            <a:spLocks noGrp="1"/>
          </p:cNvSpPr>
          <p:nvPr>
            <p:ph sz="quarter" idx="4"/>
          </p:nvPr>
        </p:nvSpPr>
        <p:spPr>
          <a:xfrm>
            <a:off x="6172200" y="2505075"/>
            <a:ext cx="5183188" cy="3684588"/>
          </a:xfrm>
          <a:prstGeom prst="rect">
            <a:avLst/>
          </a:prstGeom>
        </p:spPr>
        <p:txBody>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3748278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1905D1-8E13-AED7-B56C-58535B26EA6D}"/>
              </a:ext>
            </a:extLst>
          </p:cNvPr>
          <p:cNvSpPr>
            <a:spLocks noGrp="1"/>
          </p:cNvSpPr>
          <p:nvPr>
            <p:ph type="title"/>
          </p:nvPr>
        </p:nvSpPr>
        <p:spPr>
          <a:xfrm>
            <a:off x="838200" y="365125"/>
            <a:ext cx="10515600" cy="1325563"/>
          </a:xfrm>
          <a:prstGeom prst="rect">
            <a:avLst/>
          </a:prstGeom>
        </p:spPr>
        <p:txBody>
          <a:bodyPr/>
          <a:lstStyle/>
          <a:p>
            <a:r>
              <a:rPr lang="nl-NL"/>
              <a:t>Klik om stijl te bewerken</a:t>
            </a:r>
          </a:p>
        </p:txBody>
      </p:sp>
    </p:spTree>
    <p:extLst>
      <p:ext uri="{BB962C8B-B14F-4D97-AF65-F5344CB8AC3E}">
        <p14:creationId xmlns:p14="http://schemas.microsoft.com/office/powerpoint/2010/main" val="1536274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155972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FDF9BF-2558-C5E6-655F-516C8D7B61C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A101C790-0038-FF56-01FF-6AE15CA8FC1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5B09D524-74EE-DFBF-2FF7-3C036F7B0160}"/>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Tree>
    <p:extLst>
      <p:ext uri="{BB962C8B-B14F-4D97-AF65-F5344CB8AC3E}">
        <p14:creationId xmlns:p14="http://schemas.microsoft.com/office/powerpoint/2010/main" val="30525044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00FCEA-199A-AD5B-B031-B96F57D313F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4CBFB1CB-BD1E-2D76-1DAD-C28075CE68DE}"/>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C9A1B883-5725-932E-CE70-6C000E3C1E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Tree>
    <p:extLst>
      <p:ext uri="{BB962C8B-B14F-4D97-AF65-F5344CB8AC3E}">
        <p14:creationId xmlns:p14="http://schemas.microsoft.com/office/powerpoint/2010/main" val="25265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1.png"/><Relationship Id="rId5" Type="http://schemas.openxmlformats.org/officeDocument/2006/relationships/slideLayout" Target="../slideLayouts/slideLayout13.xml"/><Relationship Id="rId10" Type="http://schemas.openxmlformats.org/officeDocument/2006/relationships/image" Target="../media/image2.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10" Type="http://schemas.openxmlformats.org/officeDocument/2006/relationships/image" Target="../media/image2.png"/><Relationship Id="rId4" Type="http://schemas.openxmlformats.org/officeDocument/2006/relationships/slideLayout" Target="../slideLayouts/slideLayout20.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Afbeelding 16">
            <a:extLst>
              <a:ext uri="{FF2B5EF4-FFF2-40B4-BE49-F238E27FC236}">
                <a16:creationId xmlns:a16="http://schemas.microsoft.com/office/drawing/2014/main" id="{5C343283-DAB4-CD4E-B9A5-9033E036D787}"/>
              </a:ext>
            </a:extLst>
          </p:cNvPr>
          <p:cNvPicPr>
            <a:picLocks noChangeAspect="1"/>
          </p:cNvPicPr>
          <p:nvPr userDrawn="1"/>
        </p:nvPicPr>
        <p:blipFill>
          <a:blip r:embed="rId10"/>
          <a:stretch>
            <a:fillRect/>
          </a:stretch>
        </p:blipFill>
        <p:spPr>
          <a:xfrm flipH="1">
            <a:off x="0" y="6356350"/>
            <a:ext cx="8597348" cy="501650"/>
          </a:xfrm>
          <a:prstGeom prst="rect">
            <a:avLst/>
          </a:prstGeom>
        </p:spPr>
      </p:pic>
      <p:sp>
        <p:nvSpPr>
          <p:cNvPr id="2" name="Tijdelijke aanduiding voor titel 1">
            <a:extLst>
              <a:ext uri="{FF2B5EF4-FFF2-40B4-BE49-F238E27FC236}">
                <a16:creationId xmlns:a16="http://schemas.microsoft.com/office/drawing/2014/main" id="{35EBA499-CB8E-8757-6CE8-509E86DAB95F}"/>
              </a:ext>
            </a:extLst>
          </p:cNvPr>
          <p:cNvSpPr>
            <a:spLocks noGrp="1"/>
          </p:cNvSpPr>
          <p:nvPr>
            <p:ph type="title"/>
          </p:nvPr>
        </p:nvSpPr>
        <p:spPr>
          <a:xfrm>
            <a:off x="838200" y="599607"/>
            <a:ext cx="10515600" cy="1091081"/>
          </a:xfrm>
          <a:prstGeom prst="rect">
            <a:avLst/>
          </a:prstGeom>
        </p:spPr>
        <p:txBody>
          <a:bodyPr vert="horz" lIns="91440" tIns="45720" rIns="91440" bIns="45720" rtlCol="0" anchor="t" anchorCtr="0">
            <a:normAutofit/>
          </a:bodyPr>
          <a:lstStyle/>
          <a:p>
            <a:r>
              <a:rPr lang="nl-NL" dirty="0"/>
              <a:t>Klik om stijl te bewerken</a:t>
            </a:r>
          </a:p>
        </p:txBody>
      </p:sp>
      <p:sp>
        <p:nvSpPr>
          <p:cNvPr id="3" name="Tijdelijke aanduiding voor tekst 2">
            <a:extLst>
              <a:ext uri="{FF2B5EF4-FFF2-40B4-BE49-F238E27FC236}">
                <a16:creationId xmlns:a16="http://schemas.microsoft.com/office/drawing/2014/main" id="{6253A547-C78D-7C22-67AB-F89665D807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p:txBody>
      </p:sp>
      <p:pic>
        <p:nvPicPr>
          <p:cNvPr id="13" name="Afbeelding 12" descr="Afbeelding met Lettertype, Graphics, grafische vormgeving, logo&#10;&#10;Automatisch gegenereerde beschrijving">
            <a:extLst>
              <a:ext uri="{FF2B5EF4-FFF2-40B4-BE49-F238E27FC236}">
                <a16:creationId xmlns:a16="http://schemas.microsoft.com/office/drawing/2014/main" id="{947DEBA7-211F-B70A-6896-42CE64A25612}"/>
              </a:ext>
            </a:extLst>
          </p:cNvPr>
          <p:cNvPicPr>
            <a:picLocks noChangeAspect="1"/>
          </p:cNvPicPr>
          <p:nvPr userDrawn="1"/>
        </p:nvPicPr>
        <p:blipFill>
          <a:blip r:embed="rId11"/>
          <a:stretch>
            <a:fillRect/>
          </a:stretch>
        </p:blipFill>
        <p:spPr>
          <a:xfrm>
            <a:off x="9485037" y="6232294"/>
            <a:ext cx="1868763" cy="535494"/>
          </a:xfrm>
          <a:prstGeom prst="rect">
            <a:avLst/>
          </a:prstGeom>
        </p:spPr>
      </p:pic>
      <p:pic>
        <p:nvPicPr>
          <p:cNvPr id="10" name="Afbeelding 9">
            <a:extLst>
              <a:ext uri="{FF2B5EF4-FFF2-40B4-BE49-F238E27FC236}">
                <a16:creationId xmlns:a16="http://schemas.microsoft.com/office/drawing/2014/main" id="{A77BF7DD-20FA-1880-7BD6-C0400D5FB3DF}"/>
              </a:ext>
            </a:extLst>
          </p:cNvPr>
          <p:cNvPicPr>
            <a:picLocks noChangeAspect="1"/>
          </p:cNvPicPr>
          <p:nvPr userDrawn="1"/>
        </p:nvPicPr>
        <p:blipFill>
          <a:blip r:embed="rId12"/>
          <a:stretch>
            <a:fillRect/>
          </a:stretch>
        </p:blipFill>
        <p:spPr>
          <a:xfrm>
            <a:off x="919371" y="6460672"/>
            <a:ext cx="6415708" cy="269917"/>
          </a:xfrm>
          <a:prstGeom prst="rect">
            <a:avLst/>
          </a:prstGeom>
        </p:spPr>
      </p:pic>
    </p:spTree>
    <p:extLst>
      <p:ext uri="{BB962C8B-B14F-4D97-AF65-F5344CB8AC3E}">
        <p14:creationId xmlns:p14="http://schemas.microsoft.com/office/powerpoint/2010/main" val="2631226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Lst>
  <p:txStyles>
    <p:titleStyle>
      <a:lvl1pPr algn="l" defTabSz="914400" rtl="0" eaLnBrk="1" latinLnBrk="0" hangingPunct="1">
        <a:lnSpc>
          <a:spcPct val="90000"/>
        </a:lnSpc>
        <a:spcBef>
          <a:spcPct val="0"/>
        </a:spcBef>
        <a:buNone/>
        <a:defRPr sz="3000" b="1" i="0" kern="1200" baseline="0">
          <a:solidFill>
            <a:srgbClr val="0086CD"/>
          </a:solidFill>
          <a:latin typeface="Arial" panose="020B0604020202020204" pitchFamily="34" charset="0"/>
          <a:ea typeface="Lato" panose="020F0502020204030203" pitchFamily="34" charset="0"/>
          <a:cs typeface="Lato" panose="020F0502020204030203" pitchFamily="34" charset="0"/>
        </a:defRPr>
      </a:lvl1pPr>
    </p:titleStyle>
    <p:bodyStyle>
      <a:lvl1pPr marL="228600" indent="-228600" algn="l" defTabSz="914400" rtl="0" eaLnBrk="1" latinLnBrk="0" hangingPunct="1">
        <a:lnSpc>
          <a:spcPct val="90000"/>
        </a:lnSpc>
        <a:spcBef>
          <a:spcPts val="1000"/>
        </a:spcBef>
        <a:buClr>
          <a:srgbClr val="E30613"/>
        </a:buClr>
        <a:buFont typeface="Arial" panose="020B0604020202020204" pitchFamily="34" charset="0"/>
        <a:buChar char="•"/>
        <a:defRPr sz="1400" b="0" i="0" kern="1200" baseline="0">
          <a:solidFill>
            <a:schemeClr val="tx1"/>
          </a:solidFill>
          <a:latin typeface="Arial" panose="020B0604020202020204"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0086CD"/>
        </a:buClr>
        <a:buFont typeface="Arial" panose="020B0604020202020204" pitchFamily="34" charset="0"/>
        <a:buChar char="•"/>
        <a:defRPr sz="1400" b="0" i="0" kern="1200" baseline="0">
          <a:solidFill>
            <a:schemeClr val="tx1"/>
          </a:solidFill>
          <a:latin typeface="Arial" panose="020B0604020202020204"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chemeClr val="tx2"/>
        </a:buClr>
        <a:buFont typeface="Arial" panose="020B0604020202020204" pitchFamily="34" charset="0"/>
        <a:buChar char="•"/>
        <a:defRPr sz="1400" b="0" i="0" kern="1200" baseline="0">
          <a:solidFill>
            <a:schemeClr val="tx1"/>
          </a:solidFill>
          <a:latin typeface="Arial" panose="020B0604020202020204"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Clr>
          <a:srgbClr val="E30613"/>
        </a:buClr>
        <a:buFont typeface="Arial" panose="020B0604020202020204" pitchFamily="34" charset="0"/>
        <a:buChar char="•"/>
        <a:defRPr sz="1400" b="0" i="0"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Clr>
          <a:srgbClr val="E30613"/>
        </a:buClr>
        <a:buFont typeface="Arial" panose="020B0604020202020204" pitchFamily="34" charset="0"/>
        <a:buChar char="•"/>
        <a:defRPr sz="1400" b="0" i="0"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Afbeelding 9" descr="Afbeelding met Lettertype, Graphics, grafische vormgeving, logo&#10;&#10;Automatisch gegenereerde beschrijving">
            <a:extLst>
              <a:ext uri="{FF2B5EF4-FFF2-40B4-BE49-F238E27FC236}">
                <a16:creationId xmlns:a16="http://schemas.microsoft.com/office/drawing/2014/main" id="{88FE2F72-4518-B9B4-99FA-14154F8CF92A}"/>
              </a:ext>
            </a:extLst>
          </p:cNvPr>
          <p:cNvPicPr>
            <a:picLocks noChangeAspect="1"/>
          </p:cNvPicPr>
          <p:nvPr userDrawn="1"/>
        </p:nvPicPr>
        <p:blipFill>
          <a:blip r:embed="rId10"/>
          <a:stretch>
            <a:fillRect/>
          </a:stretch>
        </p:blipFill>
        <p:spPr>
          <a:xfrm>
            <a:off x="9485037" y="6258393"/>
            <a:ext cx="1868763" cy="535494"/>
          </a:xfrm>
          <a:prstGeom prst="rect">
            <a:avLst/>
          </a:prstGeom>
        </p:spPr>
      </p:pic>
      <p:sp>
        <p:nvSpPr>
          <p:cNvPr id="16" name="Tijdelijke aanduiding voor titel 1">
            <a:extLst>
              <a:ext uri="{FF2B5EF4-FFF2-40B4-BE49-F238E27FC236}">
                <a16:creationId xmlns:a16="http://schemas.microsoft.com/office/drawing/2014/main" id="{F1623D7A-4819-9B65-A2AE-D067874B32D5}"/>
              </a:ext>
            </a:extLst>
          </p:cNvPr>
          <p:cNvSpPr>
            <a:spLocks noGrp="1"/>
          </p:cNvSpPr>
          <p:nvPr>
            <p:ph type="title"/>
          </p:nvPr>
        </p:nvSpPr>
        <p:spPr>
          <a:xfrm>
            <a:off x="838200" y="599607"/>
            <a:ext cx="10515600" cy="1091081"/>
          </a:xfrm>
          <a:prstGeom prst="rect">
            <a:avLst/>
          </a:prstGeom>
        </p:spPr>
        <p:txBody>
          <a:bodyPr vert="horz" lIns="91440" tIns="45720" rIns="91440" bIns="45720" rtlCol="0" anchor="t" anchorCtr="0">
            <a:normAutofit/>
          </a:bodyPr>
          <a:lstStyle/>
          <a:p>
            <a:r>
              <a:rPr lang="nl-NL" dirty="0"/>
              <a:t>Klik om stijl te bewerken</a:t>
            </a:r>
          </a:p>
        </p:txBody>
      </p:sp>
      <p:sp>
        <p:nvSpPr>
          <p:cNvPr id="17" name="Tijdelijke aanduiding voor tekst 2">
            <a:extLst>
              <a:ext uri="{FF2B5EF4-FFF2-40B4-BE49-F238E27FC236}">
                <a16:creationId xmlns:a16="http://schemas.microsoft.com/office/drawing/2014/main" id="{91F2A318-A921-BC6D-FF2E-6BCCEADA60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p:txBody>
      </p:sp>
      <p:pic>
        <p:nvPicPr>
          <p:cNvPr id="2" name="Afbeelding 1">
            <a:extLst>
              <a:ext uri="{FF2B5EF4-FFF2-40B4-BE49-F238E27FC236}">
                <a16:creationId xmlns:a16="http://schemas.microsoft.com/office/drawing/2014/main" id="{64D8CFF1-C3F7-B36C-11EC-8DF4F0DF4FE2}"/>
              </a:ext>
            </a:extLst>
          </p:cNvPr>
          <p:cNvPicPr>
            <a:picLocks noChangeAspect="1"/>
          </p:cNvPicPr>
          <p:nvPr userDrawn="1"/>
        </p:nvPicPr>
        <p:blipFill>
          <a:blip r:embed="rId11"/>
          <a:stretch>
            <a:fillRect/>
          </a:stretch>
        </p:blipFill>
        <p:spPr>
          <a:xfrm flipH="1">
            <a:off x="0" y="6356350"/>
            <a:ext cx="8597348" cy="501650"/>
          </a:xfrm>
          <a:prstGeom prst="rect">
            <a:avLst/>
          </a:prstGeom>
        </p:spPr>
      </p:pic>
    </p:spTree>
    <p:extLst>
      <p:ext uri="{BB962C8B-B14F-4D97-AF65-F5344CB8AC3E}">
        <p14:creationId xmlns:p14="http://schemas.microsoft.com/office/powerpoint/2010/main" val="2505239104"/>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2" r:id="rId3"/>
    <p:sldLayoutId id="2147483663" r:id="rId4"/>
    <p:sldLayoutId id="2147483664" r:id="rId5"/>
    <p:sldLayoutId id="2147483665" r:id="rId6"/>
    <p:sldLayoutId id="2147483666" r:id="rId7"/>
    <p:sldLayoutId id="2147483667" r:id="rId8"/>
  </p:sldLayoutIdLst>
  <p:txStyles>
    <p:titleStyle>
      <a:lvl1pPr algn="l" defTabSz="914400" rtl="0" eaLnBrk="1" latinLnBrk="0" hangingPunct="1">
        <a:lnSpc>
          <a:spcPct val="90000"/>
        </a:lnSpc>
        <a:spcBef>
          <a:spcPct val="0"/>
        </a:spcBef>
        <a:buNone/>
        <a:defRPr sz="3000" b="1" kern="1200" baseline="0">
          <a:solidFill>
            <a:srgbClr val="0086CD"/>
          </a:solidFill>
          <a:latin typeface="Arial" panose="020B0604020202020204" pitchFamily="34" charset="0"/>
          <a:ea typeface="Lato" panose="020F0502020204030203" pitchFamily="34" charset="0"/>
          <a:cs typeface="Lato" panose="020F0502020204030203" pitchFamily="34" charset="0"/>
        </a:defRPr>
      </a:lvl1pPr>
    </p:titleStyle>
    <p:bodyStyle>
      <a:lvl1pPr marL="228600" indent="-228600" algn="l" defTabSz="914400" rtl="0" eaLnBrk="1" latinLnBrk="0" hangingPunct="1">
        <a:lnSpc>
          <a:spcPct val="90000"/>
        </a:lnSpc>
        <a:spcBef>
          <a:spcPts val="1000"/>
        </a:spcBef>
        <a:buClr>
          <a:srgbClr val="E30613"/>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0086CD"/>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chemeClr val="bg1">
            <a:lumMod val="50000"/>
          </a:schemeClr>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Afbeelding 9" descr="Afbeelding met Lettertype, Graphics, grafische vormgeving, logo&#10;&#10;Automatisch gegenereerde beschrijving">
            <a:extLst>
              <a:ext uri="{FF2B5EF4-FFF2-40B4-BE49-F238E27FC236}">
                <a16:creationId xmlns:a16="http://schemas.microsoft.com/office/drawing/2014/main" id="{88FE2F72-4518-B9B4-99FA-14154F8CF92A}"/>
              </a:ext>
            </a:extLst>
          </p:cNvPr>
          <p:cNvPicPr>
            <a:picLocks noChangeAspect="1"/>
          </p:cNvPicPr>
          <p:nvPr userDrawn="1"/>
        </p:nvPicPr>
        <p:blipFill>
          <a:blip r:embed="rId10"/>
          <a:stretch>
            <a:fillRect/>
          </a:stretch>
        </p:blipFill>
        <p:spPr>
          <a:xfrm>
            <a:off x="9485037" y="6258393"/>
            <a:ext cx="1868763" cy="535494"/>
          </a:xfrm>
          <a:prstGeom prst="rect">
            <a:avLst/>
          </a:prstGeom>
        </p:spPr>
      </p:pic>
      <p:sp>
        <p:nvSpPr>
          <p:cNvPr id="16" name="Tijdelijke aanduiding voor titel 1">
            <a:extLst>
              <a:ext uri="{FF2B5EF4-FFF2-40B4-BE49-F238E27FC236}">
                <a16:creationId xmlns:a16="http://schemas.microsoft.com/office/drawing/2014/main" id="{F1623D7A-4819-9B65-A2AE-D067874B32D5}"/>
              </a:ext>
            </a:extLst>
          </p:cNvPr>
          <p:cNvSpPr>
            <a:spLocks noGrp="1"/>
          </p:cNvSpPr>
          <p:nvPr>
            <p:ph type="title"/>
          </p:nvPr>
        </p:nvSpPr>
        <p:spPr>
          <a:xfrm>
            <a:off x="838200" y="599607"/>
            <a:ext cx="10515600" cy="1091081"/>
          </a:xfrm>
          <a:prstGeom prst="rect">
            <a:avLst/>
          </a:prstGeom>
        </p:spPr>
        <p:txBody>
          <a:bodyPr vert="horz" lIns="91440" tIns="45720" rIns="91440" bIns="45720" rtlCol="0" anchor="t" anchorCtr="0">
            <a:normAutofit/>
          </a:bodyPr>
          <a:lstStyle/>
          <a:p>
            <a:r>
              <a:rPr lang="nl-NL" dirty="0"/>
              <a:t>Klik om stijl te bewerken</a:t>
            </a:r>
          </a:p>
        </p:txBody>
      </p:sp>
      <p:sp>
        <p:nvSpPr>
          <p:cNvPr id="17" name="Tijdelijke aanduiding voor tekst 2">
            <a:extLst>
              <a:ext uri="{FF2B5EF4-FFF2-40B4-BE49-F238E27FC236}">
                <a16:creationId xmlns:a16="http://schemas.microsoft.com/office/drawing/2014/main" id="{91F2A318-A921-BC6D-FF2E-6BCCEADA60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26426890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Lst>
  <p:txStyles>
    <p:titleStyle>
      <a:lvl1pPr algn="l" defTabSz="914400" rtl="0" eaLnBrk="1" latinLnBrk="0" hangingPunct="1">
        <a:lnSpc>
          <a:spcPct val="90000"/>
        </a:lnSpc>
        <a:spcBef>
          <a:spcPct val="0"/>
        </a:spcBef>
        <a:buNone/>
        <a:defRPr sz="3000" b="1" kern="1200" baseline="0">
          <a:solidFill>
            <a:srgbClr val="0086CD"/>
          </a:solidFill>
          <a:latin typeface="Arial" panose="020B0604020202020204" pitchFamily="34" charset="0"/>
          <a:ea typeface="Lato" panose="020F0502020204030203" pitchFamily="34" charset="0"/>
          <a:cs typeface="Lato" panose="020F0502020204030203" pitchFamily="34" charset="0"/>
        </a:defRPr>
      </a:lvl1pPr>
    </p:titleStyle>
    <p:bodyStyle>
      <a:lvl1pPr marL="228600" indent="-228600" algn="l" defTabSz="914400" rtl="0" eaLnBrk="1" latinLnBrk="0" hangingPunct="1">
        <a:lnSpc>
          <a:spcPct val="90000"/>
        </a:lnSpc>
        <a:spcBef>
          <a:spcPts val="1000"/>
        </a:spcBef>
        <a:buClr>
          <a:srgbClr val="E30613"/>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0086CD"/>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chemeClr val="bg1">
            <a:lumMod val="50000"/>
          </a:schemeClr>
        </a:buClr>
        <a:buFont typeface="Arial" panose="020B0604020202020204" pitchFamily="34" charset="0"/>
        <a:buChar char="•"/>
        <a:defRPr sz="1400" kern="1200" baseline="0">
          <a:solidFill>
            <a:schemeClr val="tx1"/>
          </a:solidFill>
          <a:latin typeface="Arial" panose="020B0604020202020204"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6.png"/><Relationship Id="rId1" Type="http://schemas.openxmlformats.org/officeDocument/2006/relationships/slideLayout" Target="../slideLayouts/slideLayout9.xml"/><Relationship Id="rId4" Type="http://schemas.openxmlformats.org/officeDocument/2006/relationships/image" Target="../media/image15.tmp"/></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hyperlink" Target="mailto:info@5xbeter.nl" TargetMode="External"/><Relationship Id="rId2" Type="http://schemas.openxmlformats.org/officeDocument/2006/relationships/image" Target="../media/image16.png"/><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hyperlink" Target="http://www.5xbeter.n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mailto:info@5xbeter.nl" TargetMode="External"/><Relationship Id="rId2" Type="http://schemas.openxmlformats.org/officeDocument/2006/relationships/image" Target="../media/image6.png"/><Relationship Id="rId1" Type="http://schemas.openxmlformats.org/officeDocument/2006/relationships/slideLayout" Target="../slideLayouts/slideLayout10.xml"/><Relationship Id="rId4" Type="http://schemas.openxmlformats.org/officeDocument/2006/relationships/hyperlink" Target="http://www.5xbeter.n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descr="Afbeelding met gebouw, persoon, kleding, overdekt&#10;&#10;Door AI gegenereerde inhoud is mogelijk onjuist.">
            <a:extLst>
              <a:ext uri="{FF2B5EF4-FFF2-40B4-BE49-F238E27FC236}">
                <a16:creationId xmlns:a16="http://schemas.microsoft.com/office/drawing/2014/main" id="{0824FBA1-9B87-81C4-4A25-72BA30262ED2}"/>
              </a:ext>
            </a:extLst>
          </p:cNvPr>
          <p:cNvPicPr>
            <a:picLocks noChangeAspect="1"/>
          </p:cNvPicPr>
          <p:nvPr/>
        </p:nvPicPr>
        <p:blipFill>
          <a:blip r:embed="rId2"/>
          <a:stretch>
            <a:fillRect/>
          </a:stretch>
        </p:blipFill>
        <p:spPr>
          <a:xfrm>
            <a:off x="851368" y="1954160"/>
            <a:ext cx="10497461" cy="3841954"/>
          </a:xfrm>
          <a:prstGeom prst="rect">
            <a:avLst/>
          </a:prstGeom>
        </p:spPr>
      </p:pic>
      <p:sp>
        <p:nvSpPr>
          <p:cNvPr id="2" name="Titel 1">
            <a:extLst>
              <a:ext uri="{FF2B5EF4-FFF2-40B4-BE49-F238E27FC236}">
                <a16:creationId xmlns:a16="http://schemas.microsoft.com/office/drawing/2014/main" id="{95AB208A-05ED-1F6E-E3CD-8C3FCFF021A8}"/>
              </a:ext>
            </a:extLst>
          </p:cNvPr>
          <p:cNvSpPr>
            <a:spLocks noGrp="1"/>
          </p:cNvSpPr>
          <p:nvPr>
            <p:ph type="ctrTitle"/>
          </p:nvPr>
        </p:nvSpPr>
        <p:spPr>
          <a:xfrm>
            <a:off x="843169" y="428233"/>
            <a:ext cx="10505661" cy="1002361"/>
          </a:xfrm>
        </p:spPr>
        <p:txBody>
          <a:bodyPr/>
          <a:lstStyle/>
          <a:p>
            <a:r>
              <a:rPr lang="de-DE" dirty="0"/>
              <a:t>Schulung Arbeitssicherheit und Gesundheitsschutz</a:t>
            </a:r>
            <a:br>
              <a:rPr lang="de-DE" dirty="0"/>
            </a:br>
            <a:r>
              <a:rPr lang="de-DE" dirty="0">
                <a:latin typeface="Arial" panose="020B0604020202020204" pitchFamily="34" charset="0"/>
              </a:rPr>
              <a:t>Arbeiten in der Höhe - Absturzrisiko</a:t>
            </a:r>
          </a:p>
        </p:txBody>
      </p:sp>
      <p:sp>
        <p:nvSpPr>
          <p:cNvPr id="3" name="Ondertitel 2">
            <a:extLst>
              <a:ext uri="{FF2B5EF4-FFF2-40B4-BE49-F238E27FC236}">
                <a16:creationId xmlns:a16="http://schemas.microsoft.com/office/drawing/2014/main" id="{61C324E1-BC5B-18EE-A0AD-DC4385409AF8}"/>
              </a:ext>
            </a:extLst>
          </p:cNvPr>
          <p:cNvSpPr>
            <a:spLocks noGrp="1"/>
          </p:cNvSpPr>
          <p:nvPr>
            <p:ph type="subTitle" idx="1"/>
          </p:nvPr>
        </p:nvSpPr>
        <p:spPr>
          <a:xfrm>
            <a:off x="843168" y="1430594"/>
            <a:ext cx="10505661" cy="366680"/>
          </a:xfrm>
        </p:spPr>
        <p:txBody>
          <a:bodyPr>
            <a:normAutofit/>
          </a:bodyPr>
          <a:lstStyle/>
          <a:p>
            <a:r>
              <a:rPr lang="de-DE" sz="2000">
                <a:latin typeface="Arial" panose="020B0604020202020204" pitchFamily="34" charset="0"/>
              </a:rPr>
              <a:t>Firmenname und Datum</a:t>
            </a:r>
          </a:p>
        </p:txBody>
      </p:sp>
    </p:spTree>
    <p:extLst>
      <p:ext uri="{BB962C8B-B14F-4D97-AF65-F5344CB8AC3E}">
        <p14:creationId xmlns:p14="http://schemas.microsoft.com/office/powerpoint/2010/main" val="3815730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Afbeelding 13">
            <a:extLst>
              <a:ext uri="{FF2B5EF4-FFF2-40B4-BE49-F238E27FC236}">
                <a16:creationId xmlns:a16="http://schemas.microsoft.com/office/drawing/2014/main" id="{630CB60D-3D78-0B7E-5C38-54869D7562C9}"/>
              </a:ext>
            </a:extLst>
          </p:cNvPr>
          <p:cNvPicPr>
            <a:picLocks noChangeAspect="1"/>
          </p:cNvPicPr>
          <p:nvPr/>
        </p:nvPicPr>
        <p:blipFill>
          <a:blip r:embed="rId2"/>
          <a:srcRect l="11611" r="11611"/>
          <a:stretch/>
        </p:blipFill>
        <p:spPr>
          <a:xfrm>
            <a:off x="6803666" y="1767735"/>
            <a:ext cx="4540193" cy="3943253"/>
          </a:xfrm>
          <a:prstGeom prst="rect">
            <a:avLst/>
          </a:prstGeom>
        </p:spPr>
      </p:pic>
      <p:pic>
        <p:nvPicPr>
          <p:cNvPr id="5" name="Afbeelding 4" descr="Afbeelding met schermopname, Rechthoek&#10;&#10;Automatisch gegenereerde beschrijving">
            <a:extLst>
              <a:ext uri="{FF2B5EF4-FFF2-40B4-BE49-F238E27FC236}">
                <a16:creationId xmlns:a16="http://schemas.microsoft.com/office/drawing/2014/main" id="{98208728-03D3-BDB9-B17C-77F739714D49}"/>
              </a:ext>
            </a:extLst>
          </p:cNvPr>
          <p:cNvPicPr>
            <a:picLocks noChangeAspect="1"/>
          </p:cNvPicPr>
          <p:nvPr/>
        </p:nvPicPr>
        <p:blipFill>
          <a:blip r:embed="rId3"/>
          <a:srcRect l="14114" r="-1" b="51404"/>
          <a:stretch>
            <a:fillRect/>
          </a:stretch>
        </p:blipFill>
        <p:spPr>
          <a:xfrm>
            <a:off x="0" y="1444623"/>
            <a:ext cx="6675525" cy="960857"/>
          </a:xfrm>
          <a:prstGeom prst="rect">
            <a:avLst/>
          </a:prstGeom>
        </p:spPr>
      </p:pic>
      <p:sp>
        <p:nvSpPr>
          <p:cNvPr id="2" name="Titel 1">
            <a:extLst>
              <a:ext uri="{FF2B5EF4-FFF2-40B4-BE49-F238E27FC236}">
                <a16:creationId xmlns:a16="http://schemas.microsoft.com/office/drawing/2014/main" id="{0354211E-D0BB-DA43-90EC-ADA3CF04A14B}"/>
              </a:ext>
            </a:extLst>
          </p:cNvPr>
          <p:cNvSpPr>
            <a:spLocks noGrp="1"/>
          </p:cNvSpPr>
          <p:nvPr>
            <p:ph type="ctrTitle"/>
          </p:nvPr>
        </p:nvSpPr>
        <p:spPr>
          <a:xfrm>
            <a:off x="848139" y="1675552"/>
            <a:ext cx="6454704" cy="649705"/>
          </a:xfrm>
        </p:spPr>
        <p:txBody>
          <a:bodyPr>
            <a:noAutofit/>
          </a:bodyPr>
          <a:lstStyle/>
          <a:p>
            <a:pPr algn="l"/>
            <a:r>
              <a:rPr lang="de-DE" sz="2800" dirty="0">
                <a:solidFill>
                  <a:schemeClr val="bg1"/>
                </a:solidFill>
                <a:latin typeface="Arial" panose="020B0604020202020204" pitchFamily="34" charset="0"/>
              </a:rPr>
              <a:t>Wann besteht ein Absturzrisiko?</a:t>
            </a:r>
          </a:p>
        </p:txBody>
      </p:sp>
      <p:sp>
        <p:nvSpPr>
          <p:cNvPr id="3" name="Ondertitel 2">
            <a:extLst>
              <a:ext uri="{FF2B5EF4-FFF2-40B4-BE49-F238E27FC236}">
                <a16:creationId xmlns:a16="http://schemas.microsoft.com/office/drawing/2014/main" id="{6D83F33D-4636-13C8-D549-A256858C255C}"/>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0C6B79CA-06D8-F486-ED01-3CD3B79C328F}"/>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latin typeface="Arial" panose="020B0604020202020204" pitchFamily="34" charset="0"/>
              </a:rPr>
              <a:t>Sicher und gesund arbeiten  </a:t>
            </a:r>
            <a:r>
              <a:rPr lang="de-DE" sz="2400">
                <a:solidFill>
                  <a:srgbClr val="E30613"/>
                </a:solidFill>
                <a:latin typeface="Arial" panose="020B0604020202020204" pitchFamily="34" charset="0"/>
              </a:rPr>
              <a:t>|</a:t>
            </a:r>
            <a:r>
              <a:rPr lang="de-DE" sz="2400"/>
              <a:t>  </a:t>
            </a:r>
            <a:r>
              <a:rPr lang="de-DE" sz="2400" b="0">
                <a:latin typeface="Arial" panose="020B0604020202020204" pitchFamily="34" charset="0"/>
              </a:rPr>
              <a:t>Arbeiten in der Höhe - Absturzrisiko</a:t>
            </a:r>
          </a:p>
        </p:txBody>
      </p:sp>
      <p:sp>
        <p:nvSpPr>
          <p:cNvPr id="6" name="Titel 1">
            <a:extLst>
              <a:ext uri="{FF2B5EF4-FFF2-40B4-BE49-F238E27FC236}">
                <a16:creationId xmlns:a16="http://schemas.microsoft.com/office/drawing/2014/main" id="{04E28E98-8F2D-645E-28AB-477EB31C56C7}"/>
              </a:ext>
            </a:extLst>
          </p:cNvPr>
          <p:cNvSpPr txBox="1">
            <a:spLocks/>
          </p:cNvSpPr>
          <p:nvPr/>
        </p:nvSpPr>
        <p:spPr>
          <a:xfrm>
            <a:off x="848139" y="2578640"/>
            <a:ext cx="5699244"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buClr>
                <a:srgbClr val="E30613"/>
              </a:buClr>
            </a:pPr>
            <a:r>
              <a:rPr lang="de-DE" sz="2000" dirty="0">
                <a:solidFill>
                  <a:schemeClr val="tx1"/>
                </a:solidFill>
                <a:latin typeface="Arial" panose="020B0604020202020204" pitchFamily="34" charset="0"/>
              </a:rPr>
              <a:t>Ein Absturzrisiko liegt in den folgenden Situationen vor:</a:t>
            </a:r>
          </a:p>
        </p:txBody>
      </p:sp>
      <p:sp>
        <p:nvSpPr>
          <p:cNvPr id="7" name="Titel 1">
            <a:extLst>
              <a:ext uri="{FF2B5EF4-FFF2-40B4-BE49-F238E27FC236}">
                <a16:creationId xmlns:a16="http://schemas.microsoft.com/office/drawing/2014/main" id="{F31896CB-0AD2-E316-1E4E-31F9A11D62DC}"/>
              </a:ext>
            </a:extLst>
          </p:cNvPr>
          <p:cNvSpPr txBox="1">
            <a:spLocks/>
          </p:cNvSpPr>
          <p:nvPr/>
        </p:nvSpPr>
        <p:spPr>
          <a:xfrm>
            <a:off x="848139" y="3429000"/>
            <a:ext cx="4983599"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dirty="0">
                <a:solidFill>
                  <a:schemeClr val="tx1"/>
                </a:solidFill>
                <a:latin typeface="Arial" panose="020B0604020202020204" pitchFamily="34" charset="0"/>
              </a:rPr>
              <a:t>Wenn die Stehhöhe mehr als 2,5 Meter beträgt</a:t>
            </a:r>
          </a:p>
        </p:txBody>
      </p:sp>
      <p:sp>
        <p:nvSpPr>
          <p:cNvPr id="8" name="Titel 1">
            <a:extLst>
              <a:ext uri="{FF2B5EF4-FFF2-40B4-BE49-F238E27FC236}">
                <a16:creationId xmlns:a16="http://schemas.microsoft.com/office/drawing/2014/main" id="{35A1C747-42BC-5987-88E4-417EA0055C7A}"/>
              </a:ext>
            </a:extLst>
          </p:cNvPr>
          <p:cNvSpPr txBox="1">
            <a:spLocks/>
          </p:cNvSpPr>
          <p:nvPr/>
        </p:nvSpPr>
        <p:spPr>
          <a:xfrm>
            <a:off x="843169" y="4196062"/>
            <a:ext cx="5144887" cy="214923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171450" indent="-171450" algn="l">
              <a:lnSpc>
                <a:spcPct val="100000"/>
              </a:lnSpc>
              <a:buClr>
                <a:srgbClr val="E30613"/>
              </a:buClr>
              <a:buFont typeface="Arial" panose="020B0604020202020204" pitchFamily="34" charset="0"/>
              <a:buChar char="•"/>
              <a:defRPr/>
            </a:pPr>
            <a:r>
              <a:rPr lang="de-DE" sz="2000" b="0" dirty="0">
                <a:solidFill>
                  <a:schemeClr val="tx1"/>
                </a:solidFill>
                <a:latin typeface="Arial" panose="020B0604020202020204" pitchFamily="34" charset="0"/>
              </a:rPr>
              <a:t>Vorhandensein von risikoerhöhenden Faktoren:</a:t>
            </a:r>
          </a:p>
          <a:p>
            <a:pPr marL="628650" lvl="1" indent="-171450">
              <a:buClr>
                <a:srgbClr val="E30613"/>
              </a:buClr>
              <a:buFont typeface="Arial" panose="020B0604020202020204" pitchFamily="34" charset="0"/>
              <a:buChar char="•"/>
              <a:defRPr/>
            </a:pPr>
            <a:r>
              <a:rPr lang="de-DE" sz="2000" b="0" dirty="0">
                <a:solidFill>
                  <a:schemeClr val="tx1"/>
                </a:solidFill>
                <a:latin typeface="Arial" panose="020B0604020202020204" pitchFamily="34" charset="0"/>
              </a:rPr>
              <a:t> Hindernisse - hervorstehende Teile</a:t>
            </a:r>
          </a:p>
          <a:p>
            <a:pPr marL="628650" lvl="1" indent="-171450">
              <a:buClr>
                <a:srgbClr val="E30613"/>
              </a:buClr>
              <a:buFont typeface="Arial" panose="020B0604020202020204" pitchFamily="34" charset="0"/>
              <a:buChar char="•"/>
              <a:defRPr/>
            </a:pPr>
            <a:r>
              <a:rPr lang="de-DE" sz="2000" b="0" dirty="0">
                <a:solidFill>
                  <a:schemeClr val="tx1"/>
                </a:solidFill>
                <a:latin typeface="Arial" panose="020B0604020202020204" pitchFamily="34" charset="0"/>
              </a:rPr>
              <a:t> Arbeiten in Wassernähe</a:t>
            </a:r>
          </a:p>
          <a:p>
            <a:pPr marL="628650" lvl="1" indent="-171450">
              <a:buClr>
                <a:srgbClr val="E30613"/>
              </a:buClr>
              <a:buFont typeface="Arial" panose="020B0604020202020204" pitchFamily="34" charset="0"/>
              <a:buChar char="•"/>
              <a:defRPr/>
            </a:pPr>
            <a:r>
              <a:rPr lang="de-DE" sz="2000" dirty="0">
                <a:latin typeface="Arial" panose="020B0604020202020204" pitchFamily="34" charset="0"/>
              </a:rPr>
              <a:t> Löcher in Böden</a:t>
            </a:r>
          </a:p>
        </p:txBody>
      </p:sp>
    </p:spTree>
    <p:extLst>
      <p:ext uri="{BB962C8B-B14F-4D97-AF65-F5344CB8AC3E}">
        <p14:creationId xmlns:p14="http://schemas.microsoft.com/office/powerpoint/2010/main" val="2515056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171ED-D667-5D8C-A52E-3E7883AA65B3}"/>
            </a:ext>
          </a:extLst>
        </p:cNvPr>
        <p:cNvGrpSpPr/>
        <p:nvPr/>
      </p:nvGrpSpPr>
      <p:grpSpPr>
        <a:xfrm>
          <a:off x="0" y="0"/>
          <a:ext cx="0" cy="0"/>
          <a:chOff x="0" y="0"/>
          <a:chExt cx="0" cy="0"/>
        </a:xfrm>
      </p:grpSpPr>
      <p:pic>
        <p:nvPicPr>
          <p:cNvPr id="5" name="Afbeelding 4" descr="Afbeelding met schermopname, Rechthoek&#10;&#10;Automatisch gegenereerde beschrijving">
            <a:extLst>
              <a:ext uri="{FF2B5EF4-FFF2-40B4-BE49-F238E27FC236}">
                <a16:creationId xmlns:a16="http://schemas.microsoft.com/office/drawing/2014/main" id="{0A0D5171-36F7-E5F1-BC89-F93C0C61D6F1}"/>
              </a:ext>
            </a:extLst>
          </p:cNvPr>
          <p:cNvPicPr>
            <a:picLocks noChangeAspect="1"/>
          </p:cNvPicPr>
          <p:nvPr/>
        </p:nvPicPr>
        <p:blipFill>
          <a:blip r:embed="rId3"/>
          <a:srcRect l="38700" r="-1" b="51404"/>
          <a:stretch>
            <a:fillRect/>
          </a:stretch>
        </p:blipFill>
        <p:spPr>
          <a:xfrm>
            <a:off x="-1" y="1444623"/>
            <a:ext cx="4764517" cy="960857"/>
          </a:xfrm>
          <a:prstGeom prst="rect">
            <a:avLst/>
          </a:prstGeom>
        </p:spPr>
      </p:pic>
      <p:sp>
        <p:nvSpPr>
          <p:cNvPr id="2" name="Titel 1">
            <a:extLst>
              <a:ext uri="{FF2B5EF4-FFF2-40B4-BE49-F238E27FC236}">
                <a16:creationId xmlns:a16="http://schemas.microsoft.com/office/drawing/2014/main" id="{7F8C8A7E-2D07-B04F-BDFE-4C1C362A6FE3}"/>
              </a:ext>
            </a:extLst>
          </p:cNvPr>
          <p:cNvSpPr>
            <a:spLocks noGrp="1"/>
          </p:cNvSpPr>
          <p:nvPr>
            <p:ph type="ctrTitle"/>
          </p:nvPr>
        </p:nvSpPr>
        <p:spPr>
          <a:xfrm>
            <a:off x="848139" y="1591244"/>
            <a:ext cx="3748575" cy="649705"/>
          </a:xfrm>
        </p:spPr>
        <p:txBody>
          <a:bodyPr>
            <a:normAutofit/>
          </a:bodyPr>
          <a:lstStyle/>
          <a:p>
            <a:pPr algn="l"/>
            <a:r>
              <a:rPr lang="de-DE" sz="2000" dirty="0">
                <a:solidFill>
                  <a:schemeClr val="bg1"/>
                </a:solidFill>
                <a:latin typeface="Arial" panose="020B0604020202020204" pitchFamily="34" charset="0"/>
              </a:rPr>
              <a:t>Welche Art von Arbeit wird hier in der Höhe verrichtet?</a:t>
            </a:r>
          </a:p>
        </p:txBody>
      </p:sp>
      <p:sp>
        <p:nvSpPr>
          <p:cNvPr id="3" name="Ondertitel 2">
            <a:extLst>
              <a:ext uri="{FF2B5EF4-FFF2-40B4-BE49-F238E27FC236}">
                <a16:creationId xmlns:a16="http://schemas.microsoft.com/office/drawing/2014/main" id="{3D466B30-0D24-A0D7-61A2-E462A9ECBBCD}"/>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FCCA528A-1800-B342-EC7F-685CD38127D4}"/>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latin typeface="Arial" panose="020B0604020202020204" pitchFamily="34" charset="0"/>
              </a:rPr>
              <a:t>Sicher und gesund arbeiten  </a:t>
            </a:r>
            <a:r>
              <a:rPr lang="de-DE" sz="2400">
                <a:solidFill>
                  <a:srgbClr val="E30613"/>
                </a:solidFill>
                <a:latin typeface="Arial" panose="020B0604020202020204" pitchFamily="34" charset="0"/>
              </a:rPr>
              <a:t>|</a:t>
            </a:r>
            <a:r>
              <a:rPr lang="de-DE" sz="2400"/>
              <a:t>  </a:t>
            </a:r>
            <a:r>
              <a:rPr lang="de-DE" sz="2400" b="0">
                <a:latin typeface="Arial" panose="020B0604020202020204" pitchFamily="34" charset="0"/>
              </a:rPr>
              <a:t>Arbeiten in der Höhe - Absturzrisiko</a:t>
            </a:r>
          </a:p>
        </p:txBody>
      </p:sp>
      <p:sp>
        <p:nvSpPr>
          <p:cNvPr id="6" name="Titel 1">
            <a:extLst>
              <a:ext uri="{FF2B5EF4-FFF2-40B4-BE49-F238E27FC236}">
                <a16:creationId xmlns:a16="http://schemas.microsoft.com/office/drawing/2014/main" id="{D1AC446F-E0C7-FF8C-F377-6D91E8CC3EBD}"/>
              </a:ext>
            </a:extLst>
          </p:cNvPr>
          <p:cNvSpPr txBox="1">
            <a:spLocks/>
          </p:cNvSpPr>
          <p:nvPr/>
        </p:nvSpPr>
        <p:spPr>
          <a:xfrm>
            <a:off x="848139" y="2578640"/>
            <a:ext cx="10500691" cy="355766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buClr>
                <a:srgbClr val="E30613"/>
              </a:buClr>
            </a:pPr>
            <a:r>
              <a:rPr lang="de-DE" sz="2000" b="0">
                <a:solidFill>
                  <a:schemeClr val="tx1"/>
                </a:solidFill>
                <a:latin typeface="Arial" panose="020B0604020202020204" pitchFamily="34" charset="0"/>
              </a:rPr>
              <a:t>Text:</a:t>
            </a:r>
          </a:p>
        </p:txBody>
      </p:sp>
    </p:spTree>
    <p:extLst>
      <p:ext uri="{BB962C8B-B14F-4D97-AF65-F5344CB8AC3E}">
        <p14:creationId xmlns:p14="http://schemas.microsoft.com/office/powerpoint/2010/main" val="306026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27564-1F85-0917-9DC9-1E1B9497088C}"/>
            </a:ext>
          </a:extLst>
        </p:cNvPr>
        <p:cNvGrpSpPr/>
        <p:nvPr/>
      </p:nvGrpSpPr>
      <p:grpSpPr>
        <a:xfrm>
          <a:off x="0" y="0"/>
          <a:ext cx="0" cy="0"/>
          <a:chOff x="0" y="0"/>
          <a:chExt cx="0" cy="0"/>
        </a:xfrm>
      </p:grpSpPr>
      <p:pic>
        <p:nvPicPr>
          <p:cNvPr id="19" name="Afbeelding 18">
            <a:extLst>
              <a:ext uri="{FF2B5EF4-FFF2-40B4-BE49-F238E27FC236}">
                <a16:creationId xmlns:a16="http://schemas.microsoft.com/office/drawing/2014/main" id="{B6A803C0-2FCB-06A0-2C48-0B59ECBBCA4A}"/>
              </a:ext>
            </a:extLst>
          </p:cNvPr>
          <p:cNvPicPr>
            <a:picLocks noChangeAspect="1"/>
          </p:cNvPicPr>
          <p:nvPr/>
        </p:nvPicPr>
        <p:blipFill>
          <a:blip r:embed="rId3"/>
          <a:srcRect l="11004" r="11004"/>
          <a:stretch/>
        </p:blipFill>
        <p:spPr>
          <a:xfrm>
            <a:off x="6803664" y="1801139"/>
            <a:ext cx="4540195" cy="3881875"/>
          </a:xfrm>
          <a:prstGeom prst="rect">
            <a:avLst/>
          </a:prstGeom>
        </p:spPr>
      </p:pic>
      <p:sp>
        <p:nvSpPr>
          <p:cNvPr id="3" name="Ondertitel 2">
            <a:extLst>
              <a:ext uri="{FF2B5EF4-FFF2-40B4-BE49-F238E27FC236}">
                <a16:creationId xmlns:a16="http://schemas.microsoft.com/office/drawing/2014/main" id="{9245CB90-8EB5-4718-F7F1-A5EFB2ED3900}"/>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12ADB1FA-9361-AB94-3A92-9B3BCCFBB1F9}"/>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9" name="Afbeelding 8" descr="Afbeelding met schermopname, Rechthoek&#10;&#10;Automatisch gegenereerde beschrijving">
            <a:extLst>
              <a:ext uri="{FF2B5EF4-FFF2-40B4-BE49-F238E27FC236}">
                <a16:creationId xmlns:a16="http://schemas.microsoft.com/office/drawing/2014/main" id="{71CC26E8-81EB-7E52-E7A6-CF55F1A1602A}"/>
              </a:ext>
            </a:extLst>
          </p:cNvPr>
          <p:cNvPicPr>
            <a:picLocks noChangeAspect="1"/>
          </p:cNvPicPr>
          <p:nvPr/>
        </p:nvPicPr>
        <p:blipFill>
          <a:blip r:embed="rId4"/>
          <a:srcRect l="71457" b="51404"/>
          <a:stretch/>
        </p:blipFill>
        <p:spPr>
          <a:xfrm>
            <a:off x="0" y="1444623"/>
            <a:ext cx="2218486" cy="960857"/>
          </a:xfrm>
          <a:prstGeom prst="rect">
            <a:avLst/>
          </a:prstGeom>
        </p:spPr>
      </p:pic>
      <p:sp>
        <p:nvSpPr>
          <p:cNvPr id="10" name="Titel 1">
            <a:extLst>
              <a:ext uri="{FF2B5EF4-FFF2-40B4-BE49-F238E27FC236}">
                <a16:creationId xmlns:a16="http://schemas.microsoft.com/office/drawing/2014/main" id="{F9E279B4-1A05-AB62-313D-B7A9474E9208}"/>
              </a:ext>
            </a:extLst>
          </p:cNvPr>
          <p:cNvSpPr>
            <a:spLocks noGrp="1"/>
          </p:cNvSpPr>
          <p:nvPr>
            <p:ph type="ctrTitle"/>
          </p:nvPr>
        </p:nvSpPr>
        <p:spPr>
          <a:xfrm>
            <a:off x="848139" y="1663195"/>
            <a:ext cx="4758577" cy="649705"/>
          </a:xfrm>
        </p:spPr>
        <p:txBody>
          <a:bodyPr>
            <a:normAutofit/>
          </a:bodyPr>
          <a:lstStyle/>
          <a:p>
            <a:pPr algn="l"/>
            <a:r>
              <a:rPr lang="de-DE" sz="2800" dirty="0">
                <a:solidFill>
                  <a:schemeClr val="bg1"/>
                </a:solidFill>
                <a:latin typeface="Arial" panose="020B0604020202020204" pitchFamily="34" charset="0"/>
              </a:rPr>
              <a:t>Inhalt</a:t>
            </a:r>
          </a:p>
        </p:txBody>
      </p:sp>
      <p:sp>
        <p:nvSpPr>
          <p:cNvPr id="11" name="Titel 1">
            <a:extLst>
              <a:ext uri="{FF2B5EF4-FFF2-40B4-BE49-F238E27FC236}">
                <a16:creationId xmlns:a16="http://schemas.microsoft.com/office/drawing/2014/main" id="{3308A2E7-BE89-D9A4-1D9C-F3016F5317B4}"/>
              </a:ext>
            </a:extLst>
          </p:cNvPr>
          <p:cNvSpPr txBox="1">
            <a:spLocks/>
          </p:cNvSpPr>
          <p:nvPr/>
        </p:nvSpPr>
        <p:spPr>
          <a:xfrm>
            <a:off x="848139" y="2578640"/>
            <a:ext cx="47585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Was ist Arbeit in der Höhe?</a:t>
            </a:r>
          </a:p>
        </p:txBody>
      </p:sp>
      <p:sp>
        <p:nvSpPr>
          <p:cNvPr id="14" name="Titel 1">
            <a:extLst>
              <a:ext uri="{FF2B5EF4-FFF2-40B4-BE49-F238E27FC236}">
                <a16:creationId xmlns:a16="http://schemas.microsoft.com/office/drawing/2014/main" id="{51C096B6-76CB-39AA-3544-D62BC44D95BC}"/>
              </a:ext>
            </a:extLst>
          </p:cNvPr>
          <p:cNvSpPr txBox="1">
            <a:spLocks/>
          </p:cNvSpPr>
          <p:nvPr/>
        </p:nvSpPr>
        <p:spPr>
          <a:xfrm>
            <a:off x="848139" y="3126098"/>
            <a:ext cx="55205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Was sind die Gefahren?</a:t>
            </a:r>
          </a:p>
        </p:txBody>
      </p:sp>
      <p:sp>
        <p:nvSpPr>
          <p:cNvPr id="15" name="Titel 1">
            <a:extLst>
              <a:ext uri="{FF2B5EF4-FFF2-40B4-BE49-F238E27FC236}">
                <a16:creationId xmlns:a16="http://schemas.microsoft.com/office/drawing/2014/main" id="{F90F0A78-20C1-C31E-21EC-A3653A473472}"/>
              </a:ext>
            </a:extLst>
          </p:cNvPr>
          <p:cNvSpPr txBox="1">
            <a:spLocks/>
          </p:cNvSpPr>
          <p:nvPr/>
        </p:nvSpPr>
        <p:spPr>
          <a:xfrm>
            <a:off x="848140" y="3654560"/>
            <a:ext cx="5699244" cy="680733"/>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Wie lauten die Grundsätze?</a:t>
            </a:r>
          </a:p>
        </p:txBody>
      </p:sp>
      <p:sp>
        <p:nvSpPr>
          <p:cNvPr id="16" name="Titel 1">
            <a:extLst>
              <a:ext uri="{FF2B5EF4-FFF2-40B4-BE49-F238E27FC236}">
                <a16:creationId xmlns:a16="http://schemas.microsoft.com/office/drawing/2014/main" id="{91970EDB-6F90-BC7A-888B-90A8E62A27E6}"/>
              </a:ext>
            </a:extLst>
          </p:cNvPr>
          <p:cNvSpPr txBox="1">
            <a:spLocks/>
          </p:cNvSpPr>
          <p:nvPr/>
        </p:nvSpPr>
        <p:spPr>
          <a:xfrm>
            <a:off x="848139" y="4227308"/>
            <a:ext cx="55205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Was können Sie selbst tun?</a:t>
            </a:r>
          </a:p>
        </p:txBody>
      </p:sp>
    </p:spTree>
    <p:extLst>
      <p:ext uri="{BB962C8B-B14F-4D97-AF65-F5344CB8AC3E}">
        <p14:creationId xmlns:p14="http://schemas.microsoft.com/office/powerpoint/2010/main" val="2389868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1EF12-0725-C4F1-858F-0777EFFE151C}"/>
            </a:ext>
          </a:extLst>
        </p:cNvPr>
        <p:cNvGrpSpPr/>
        <p:nvPr/>
      </p:nvGrpSpPr>
      <p:grpSpPr>
        <a:xfrm>
          <a:off x="0" y="0"/>
          <a:ext cx="0" cy="0"/>
          <a:chOff x="0" y="0"/>
          <a:chExt cx="0" cy="0"/>
        </a:xfrm>
      </p:grpSpPr>
      <p:pic>
        <p:nvPicPr>
          <p:cNvPr id="11" name="Afbeelding 10">
            <a:extLst>
              <a:ext uri="{FF2B5EF4-FFF2-40B4-BE49-F238E27FC236}">
                <a16:creationId xmlns:a16="http://schemas.microsoft.com/office/drawing/2014/main" id="{783AD6C3-BF9B-566F-B863-3EA507E33432}"/>
              </a:ext>
            </a:extLst>
          </p:cNvPr>
          <p:cNvPicPr>
            <a:picLocks noChangeAspect="1"/>
          </p:cNvPicPr>
          <p:nvPr/>
        </p:nvPicPr>
        <p:blipFill>
          <a:blip r:embed="rId2"/>
          <a:srcRect l="11518" r="11518"/>
          <a:stretch/>
        </p:blipFill>
        <p:spPr>
          <a:xfrm>
            <a:off x="6803665" y="1777211"/>
            <a:ext cx="4540193" cy="3933777"/>
          </a:xfrm>
          <a:prstGeom prst="rect">
            <a:avLst/>
          </a:prstGeom>
        </p:spPr>
      </p:pic>
      <p:pic>
        <p:nvPicPr>
          <p:cNvPr id="5" name="Afbeelding 4" descr="Afbeelding met schermopname, Rechthoek&#10;&#10;Automatisch gegenereerde beschrijving">
            <a:extLst>
              <a:ext uri="{FF2B5EF4-FFF2-40B4-BE49-F238E27FC236}">
                <a16:creationId xmlns:a16="http://schemas.microsoft.com/office/drawing/2014/main" id="{5C76C70F-514B-D6D5-022B-CB70663E0597}"/>
              </a:ext>
            </a:extLst>
          </p:cNvPr>
          <p:cNvPicPr>
            <a:picLocks noChangeAspect="1"/>
          </p:cNvPicPr>
          <p:nvPr/>
        </p:nvPicPr>
        <p:blipFill>
          <a:blip r:embed="rId3"/>
          <a:srcRect l="6905" r="-1" b="51404"/>
          <a:stretch>
            <a:fillRect/>
          </a:stretch>
        </p:blipFill>
        <p:spPr>
          <a:xfrm>
            <a:off x="0" y="1444623"/>
            <a:ext cx="7235868" cy="960857"/>
          </a:xfrm>
          <a:prstGeom prst="rect">
            <a:avLst/>
          </a:prstGeom>
        </p:spPr>
      </p:pic>
      <p:sp>
        <p:nvSpPr>
          <p:cNvPr id="2" name="Titel 1">
            <a:extLst>
              <a:ext uri="{FF2B5EF4-FFF2-40B4-BE49-F238E27FC236}">
                <a16:creationId xmlns:a16="http://schemas.microsoft.com/office/drawing/2014/main" id="{D9BDCA97-3EF5-A1A9-0F0E-644A2493271F}"/>
              </a:ext>
            </a:extLst>
          </p:cNvPr>
          <p:cNvSpPr>
            <a:spLocks noGrp="1"/>
          </p:cNvSpPr>
          <p:nvPr>
            <p:ph type="ctrTitle"/>
          </p:nvPr>
        </p:nvSpPr>
        <p:spPr>
          <a:xfrm>
            <a:off x="848139" y="1687909"/>
            <a:ext cx="6701839" cy="649705"/>
          </a:xfrm>
        </p:spPr>
        <p:txBody>
          <a:bodyPr>
            <a:noAutofit/>
          </a:bodyPr>
          <a:lstStyle/>
          <a:p>
            <a:pPr algn="l"/>
            <a:r>
              <a:rPr lang="de-DE" sz="2800" dirty="0">
                <a:solidFill>
                  <a:schemeClr val="bg1"/>
                </a:solidFill>
                <a:latin typeface="Arial" panose="020B0604020202020204" pitchFamily="34" charset="0"/>
              </a:rPr>
              <a:t>Gefahren bei Arbeiten in der Höhe:</a:t>
            </a:r>
          </a:p>
        </p:txBody>
      </p:sp>
      <p:sp>
        <p:nvSpPr>
          <p:cNvPr id="3" name="Ondertitel 2">
            <a:extLst>
              <a:ext uri="{FF2B5EF4-FFF2-40B4-BE49-F238E27FC236}">
                <a16:creationId xmlns:a16="http://schemas.microsoft.com/office/drawing/2014/main" id="{52263261-49A9-8844-2F11-57A12DF36E55}"/>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29F6B34D-F7B0-4193-C7F5-67FDF3AF225D}"/>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sp>
        <p:nvSpPr>
          <p:cNvPr id="6" name="Titel 1">
            <a:extLst>
              <a:ext uri="{FF2B5EF4-FFF2-40B4-BE49-F238E27FC236}">
                <a16:creationId xmlns:a16="http://schemas.microsoft.com/office/drawing/2014/main" id="{4FB1281E-D0D4-5519-CD6B-7FAEA5E7E27E}"/>
              </a:ext>
            </a:extLst>
          </p:cNvPr>
          <p:cNvSpPr txBox="1">
            <a:spLocks/>
          </p:cNvSpPr>
          <p:nvPr/>
        </p:nvSpPr>
        <p:spPr>
          <a:xfrm>
            <a:off x="848139" y="2578640"/>
            <a:ext cx="47585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Absturzrisiko</a:t>
            </a:r>
          </a:p>
        </p:txBody>
      </p:sp>
      <p:sp>
        <p:nvSpPr>
          <p:cNvPr id="7" name="Titel 1">
            <a:extLst>
              <a:ext uri="{FF2B5EF4-FFF2-40B4-BE49-F238E27FC236}">
                <a16:creationId xmlns:a16="http://schemas.microsoft.com/office/drawing/2014/main" id="{EBAA78E6-67A6-F775-5B0E-4E19474A6A37}"/>
              </a:ext>
            </a:extLst>
          </p:cNvPr>
          <p:cNvSpPr txBox="1">
            <a:spLocks/>
          </p:cNvSpPr>
          <p:nvPr/>
        </p:nvSpPr>
        <p:spPr>
          <a:xfrm>
            <a:off x="843169" y="3145046"/>
            <a:ext cx="4403993" cy="104703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a:solidFill>
                  <a:schemeClr val="tx1"/>
                </a:solidFill>
                <a:latin typeface="Arial" panose="020B0604020202020204" pitchFamily="34" charset="0"/>
              </a:rPr>
              <a:t>Stöße durch herabfallende Werkzeuge, Verlängerungsstücke oder andere Gegenstände.</a:t>
            </a:r>
          </a:p>
        </p:txBody>
      </p:sp>
      <p:sp>
        <p:nvSpPr>
          <p:cNvPr id="9" name="Titel 1">
            <a:extLst>
              <a:ext uri="{FF2B5EF4-FFF2-40B4-BE49-F238E27FC236}">
                <a16:creationId xmlns:a16="http://schemas.microsoft.com/office/drawing/2014/main" id="{01157706-A96E-7FF1-3E9C-A7BF35E5F64F}"/>
              </a:ext>
            </a:extLst>
          </p:cNvPr>
          <p:cNvSpPr txBox="1">
            <a:spLocks/>
          </p:cNvSpPr>
          <p:nvPr/>
        </p:nvSpPr>
        <p:spPr>
          <a:xfrm>
            <a:off x="848139" y="4323932"/>
            <a:ext cx="4403993" cy="104703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a:solidFill>
                  <a:schemeClr val="tx1"/>
                </a:solidFill>
                <a:latin typeface="Arial" panose="020B0604020202020204" pitchFamily="34" charset="0"/>
              </a:rPr>
              <a:t>Längere Evakuierungszeiten im Falle eines Unfalls.</a:t>
            </a:r>
          </a:p>
        </p:txBody>
      </p:sp>
    </p:spTree>
    <p:extLst>
      <p:ext uri="{BB962C8B-B14F-4D97-AF65-F5344CB8AC3E}">
        <p14:creationId xmlns:p14="http://schemas.microsoft.com/office/powerpoint/2010/main" val="115813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91F6B-B068-E81B-2268-5F39098E85F1}"/>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8380A409-7A97-95B5-139C-8AC3ED728770}"/>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B0AD3E41-7DD5-D5E9-1863-F9BD70C63307}"/>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44FFA183-B108-7B92-2E85-E7328495A5E3}"/>
              </a:ext>
            </a:extLst>
          </p:cNvPr>
          <p:cNvPicPr>
            <a:picLocks noChangeAspect="1"/>
          </p:cNvPicPr>
          <p:nvPr/>
        </p:nvPicPr>
        <p:blipFill>
          <a:blip r:embed="rId3"/>
          <a:srcRect l="66087" r="1" b="51404"/>
          <a:stretch>
            <a:fillRect/>
          </a:stretch>
        </p:blipFill>
        <p:spPr>
          <a:xfrm>
            <a:off x="0" y="1407753"/>
            <a:ext cx="2635786" cy="960857"/>
          </a:xfrm>
          <a:prstGeom prst="rect">
            <a:avLst/>
          </a:prstGeom>
        </p:spPr>
      </p:pic>
      <p:sp>
        <p:nvSpPr>
          <p:cNvPr id="13" name="Titel 1">
            <a:extLst>
              <a:ext uri="{FF2B5EF4-FFF2-40B4-BE49-F238E27FC236}">
                <a16:creationId xmlns:a16="http://schemas.microsoft.com/office/drawing/2014/main" id="{88C6D9FF-3E77-6785-3919-8D599AC03BAB}"/>
              </a:ext>
            </a:extLst>
          </p:cNvPr>
          <p:cNvSpPr txBox="1">
            <a:spLocks/>
          </p:cNvSpPr>
          <p:nvPr/>
        </p:nvSpPr>
        <p:spPr>
          <a:xfrm>
            <a:off x="848140" y="1631308"/>
            <a:ext cx="1577666" cy="513347"/>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Statistik</a:t>
            </a:r>
          </a:p>
        </p:txBody>
      </p:sp>
      <p:pic>
        <p:nvPicPr>
          <p:cNvPr id="2" name="Afbeelding 1">
            <a:extLst>
              <a:ext uri="{FF2B5EF4-FFF2-40B4-BE49-F238E27FC236}">
                <a16:creationId xmlns:a16="http://schemas.microsoft.com/office/drawing/2014/main" id="{51CCD6A2-E092-3A60-04B2-4F1CA38E4054}"/>
              </a:ext>
            </a:extLst>
          </p:cNvPr>
          <p:cNvPicPr>
            <a:picLocks noChangeAspect="1"/>
          </p:cNvPicPr>
          <p:nvPr/>
        </p:nvPicPr>
        <p:blipFill>
          <a:blip r:embed="rId4"/>
          <a:srcRect/>
          <a:stretch/>
        </p:blipFill>
        <p:spPr>
          <a:xfrm>
            <a:off x="2767914" y="1430693"/>
            <a:ext cx="8711206" cy="4427795"/>
          </a:xfrm>
          <a:prstGeom prst="rect">
            <a:avLst/>
          </a:prstGeom>
        </p:spPr>
      </p:pic>
    </p:spTree>
    <p:extLst>
      <p:ext uri="{BB962C8B-B14F-4D97-AF65-F5344CB8AC3E}">
        <p14:creationId xmlns:p14="http://schemas.microsoft.com/office/powerpoint/2010/main" val="1373174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C2097-D183-804E-E5F3-6A922CFAFC61}"/>
            </a:ext>
          </a:extLst>
        </p:cNvPr>
        <p:cNvGrpSpPr/>
        <p:nvPr/>
      </p:nvGrpSpPr>
      <p:grpSpPr>
        <a:xfrm>
          <a:off x="0" y="0"/>
          <a:ext cx="0" cy="0"/>
          <a:chOff x="0" y="0"/>
          <a:chExt cx="0" cy="0"/>
        </a:xfrm>
      </p:grpSpPr>
      <p:pic>
        <p:nvPicPr>
          <p:cNvPr id="14" name="Afbeelding 13">
            <a:extLst>
              <a:ext uri="{FF2B5EF4-FFF2-40B4-BE49-F238E27FC236}">
                <a16:creationId xmlns:a16="http://schemas.microsoft.com/office/drawing/2014/main" id="{B3E9E1E9-2E37-5DE1-455C-7B74FC164A5E}"/>
              </a:ext>
            </a:extLst>
          </p:cNvPr>
          <p:cNvPicPr>
            <a:picLocks noChangeAspect="1"/>
          </p:cNvPicPr>
          <p:nvPr/>
        </p:nvPicPr>
        <p:blipFill>
          <a:blip r:embed="rId3"/>
          <a:srcRect t="6220" b="72144"/>
          <a:stretch>
            <a:fillRect/>
          </a:stretch>
        </p:blipFill>
        <p:spPr>
          <a:xfrm>
            <a:off x="8217854" y="2539949"/>
            <a:ext cx="3502145" cy="831507"/>
          </a:xfrm>
          <a:prstGeom prst="rect">
            <a:avLst/>
          </a:prstGeom>
        </p:spPr>
      </p:pic>
      <p:sp>
        <p:nvSpPr>
          <p:cNvPr id="3" name="Ondertitel 2">
            <a:extLst>
              <a:ext uri="{FF2B5EF4-FFF2-40B4-BE49-F238E27FC236}">
                <a16:creationId xmlns:a16="http://schemas.microsoft.com/office/drawing/2014/main" id="{1F057B07-74FA-64AB-B39B-93BA4457956B}"/>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1A698D0A-4BE6-274A-54A2-98893A2E6568}"/>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6F8D4EA1-6EAD-0065-E423-EC907B108D9A}"/>
              </a:ext>
            </a:extLst>
          </p:cNvPr>
          <p:cNvPicPr>
            <a:picLocks noChangeAspect="1"/>
          </p:cNvPicPr>
          <p:nvPr/>
        </p:nvPicPr>
        <p:blipFill>
          <a:blip r:embed="rId4"/>
          <a:srcRect l="23396" r="-1" b="51404"/>
          <a:stretch>
            <a:fillRect/>
          </a:stretch>
        </p:blipFill>
        <p:spPr>
          <a:xfrm>
            <a:off x="1" y="1407753"/>
            <a:ext cx="5954034" cy="960857"/>
          </a:xfrm>
          <a:prstGeom prst="rect">
            <a:avLst/>
          </a:prstGeom>
        </p:spPr>
      </p:pic>
      <p:sp>
        <p:nvSpPr>
          <p:cNvPr id="13" name="Titel 1">
            <a:extLst>
              <a:ext uri="{FF2B5EF4-FFF2-40B4-BE49-F238E27FC236}">
                <a16:creationId xmlns:a16="http://schemas.microsoft.com/office/drawing/2014/main" id="{9C5C2F12-28C6-8BA6-38AF-6FD699BF40AD}"/>
              </a:ext>
            </a:extLst>
          </p:cNvPr>
          <p:cNvSpPr txBox="1">
            <a:spLocks/>
          </p:cNvSpPr>
          <p:nvPr/>
        </p:nvSpPr>
        <p:spPr>
          <a:xfrm>
            <a:off x="848139" y="1668379"/>
            <a:ext cx="5663872"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Wie lauten die Grundsätze?</a:t>
            </a:r>
          </a:p>
        </p:txBody>
      </p:sp>
      <p:sp>
        <p:nvSpPr>
          <p:cNvPr id="6" name="Titel 1">
            <a:extLst>
              <a:ext uri="{FF2B5EF4-FFF2-40B4-BE49-F238E27FC236}">
                <a16:creationId xmlns:a16="http://schemas.microsoft.com/office/drawing/2014/main" id="{9078A9F1-1FA5-9E6B-F721-0DD6785305BD}"/>
              </a:ext>
            </a:extLst>
          </p:cNvPr>
          <p:cNvSpPr txBox="1">
            <a:spLocks/>
          </p:cNvSpPr>
          <p:nvPr/>
        </p:nvSpPr>
        <p:spPr>
          <a:xfrm>
            <a:off x="5594937" y="1427676"/>
            <a:ext cx="47585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buClr>
                <a:srgbClr val="E30613"/>
              </a:buClr>
            </a:pPr>
            <a:r>
              <a:rPr lang="de-DE" sz="2000" dirty="0">
                <a:solidFill>
                  <a:schemeClr val="tx1"/>
                </a:solidFill>
                <a:latin typeface="Arial" panose="020B0604020202020204" pitchFamily="34" charset="0"/>
              </a:rPr>
              <a:t>Strategie im Bereich Arbeitssicherheit und Gesundheitsschutz</a:t>
            </a:r>
          </a:p>
        </p:txBody>
      </p:sp>
      <p:sp>
        <p:nvSpPr>
          <p:cNvPr id="7" name="Titel 1">
            <a:extLst>
              <a:ext uri="{FF2B5EF4-FFF2-40B4-BE49-F238E27FC236}">
                <a16:creationId xmlns:a16="http://schemas.microsoft.com/office/drawing/2014/main" id="{F37DB7D3-ADDA-C083-9DB3-78CAAB31B1D5}"/>
              </a:ext>
            </a:extLst>
          </p:cNvPr>
          <p:cNvSpPr txBox="1">
            <a:spLocks/>
          </p:cNvSpPr>
          <p:nvPr/>
        </p:nvSpPr>
        <p:spPr>
          <a:xfrm>
            <a:off x="939700" y="2703037"/>
            <a:ext cx="6387857" cy="725963"/>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9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Gefahren an der Quelle beseitigen: </a:t>
            </a:r>
            <a:r>
              <a:rPr lang="de-DE" sz="2000" b="0" dirty="0">
                <a:solidFill>
                  <a:schemeClr val="tx1"/>
                </a:solidFill>
                <a:latin typeface="Arial" panose="020B0604020202020204" pitchFamily="34" charset="0"/>
              </a:rPr>
              <a:t>Arbeiten so ausführen, dass das Sturzrisiko ausgeschlossen oder verringert wird, vorgefertigte Lösungen, alternative Arbeitsmethoden usw. verwenden.</a:t>
            </a:r>
          </a:p>
        </p:txBody>
      </p:sp>
      <p:sp>
        <p:nvSpPr>
          <p:cNvPr id="8" name="Titel 1">
            <a:extLst>
              <a:ext uri="{FF2B5EF4-FFF2-40B4-BE49-F238E27FC236}">
                <a16:creationId xmlns:a16="http://schemas.microsoft.com/office/drawing/2014/main" id="{F3596A5D-CCE8-AA73-8C86-0EF74C576197}"/>
              </a:ext>
            </a:extLst>
          </p:cNvPr>
          <p:cNvSpPr txBox="1">
            <a:spLocks/>
          </p:cNvSpPr>
          <p:nvPr/>
        </p:nvSpPr>
        <p:spPr>
          <a:xfrm>
            <a:off x="939700" y="3987498"/>
            <a:ext cx="6165435" cy="68588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9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Kollektive/technische Maßnahmen: </a:t>
            </a:r>
            <a:r>
              <a:rPr lang="de-DE" sz="2000" b="0" dirty="0">
                <a:solidFill>
                  <a:schemeClr val="tx1"/>
                </a:solidFill>
                <a:latin typeface="Arial" panose="020B0604020202020204" pitchFamily="34" charset="0"/>
              </a:rPr>
              <a:t>Montage von Absturzkantensicherungen, Gerüsten usw.</a:t>
            </a:r>
          </a:p>
        </p:txBody>
      </p:sp>
      <p:sp>
        <p:nvSpPr>
          <p:cNvPr id="9" name="Titel 1">
            <a:extLst>
              <a:ext uri="{FF2B5EF4-FFF2-40B4-BE49-F238E27FC236}">
                <a16:creationId xmlns:a16="http://schemas.microsoft.com/office/drawing/2014/main" id="{67504EC3-7FEC-6AF6-97E7-E3F51B9C3EAE}"/>
              </a:ext>
            </a:extLst>
          </p:cNvPr>
          <p:cNvSpPr txBox="1">
            <a:spLocks/>
          </p:cNvSpPr>
          <p:nvPr/>
        </p:nvSpPr>
        <p:spPr>
          <a:xfrm>
            <a:off x="939700" y="4705723"/>
            <a:ext cx="7479702" cy="76658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90000"/>
              </a:lnSpc>
              <a:buClr>
                <a:srgbClr val="E30613"/>
              </a:buClr>
              <a:buFont typeface="Arial" panose="020B0604020202020204" pitchFamily="34" charset="0"/>
              <a:buChar char="•"/>
            </a:pPr>
            <a:r>
              <a:rPr lang="de-DE" sz="2000" b="1">
                <a:solidFill>
                  <a:schemeClr val="tx1"/>
                </a:solidFill>
                <a:latin typeface="Arial" panose="020B0604020202020204" pitchFamily="34" charset="0"/>
              </a:rPr>
              <a:t>Einzelmaßnahmen:</a:t>
            </a:r>
            <a:r>
              <a:rPr lang="de-DE" sz="2000" b="0">
                <a:solidFill>
                  <a:schemeClr val="tx1"/>
                </a:solidFill>
                <a:latin typeface="Arial" panose="020B0604020202020204" pitchFamily="34" charset="0"/>
              </a:rPr>
              <a:t> Arbeiten mit ortsfesten Absturzsicherungssystemen.</a:t>
            </a:r>
          </a:p>
        </p:txBody>
      </p:sp>
      <p:sp>
        <p:nvSpPr>
          <p:cNvPr id="10" name="Titel 1">
            <a:extLst>
              <a:ext uri="{FF2B5EF4-FFF2-40B4-BE49-F238E27FC236}">
                <a16:creationId xmlns:a16="http://schemas.microsoft.com/office/drawing/2014/main" id="{C590E7B1-2782-3C2F-34BA-E9CF8A56466B}"/>
              </a:ext>
            </a:extLst>
          </p:cNvPr>
          <p:cNvSpPr txBox="1">
            <a:spLocks/>
          </p:cNvSpPr>
          <p:nvPr/>
        </p:nvSpPr>
        <p:spPr>
          <a:xfrm>
            <a:off x="939700" y="5536994"/>
            <a:ext cx="7479702" cy="83161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9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Persönlic</a:t>
            </a:r>
            <a:r>
              <a:rPr lang="de-DE" sz="2000" b="1" dirty="0">
                <a:solidFill>
                  <a:schemeClr val="tx1"/>
                </a:solidFill>
                <a:latin typeface="Arial" panose="020B0604020202020204" pitchFamily="34" charset="0"/>
              </a:rPr>
              <a:t>he Maßnahmen: </a:t>
            </a:r>
            <a:r>
              <a:rPr lang="de-DE" sz="2000" b="0" dirty="0">
                <a:solidFill>
                  <a:schemeClr val="tx1"/>
                </a:solidFill>
                <a:latin typeface="Arial" panose="020B0604020202020204" pitchFamily="34" charset="0"/>
              </a:rPr>
              <a:t>Arbeit mit temporären Absturzsicherungssystemen.</a:t>
            </a:r>
          </a:p>
        </p:txBody>
      </p:sp>
      <p:pic>
        <p:nvPicPr>
          <p:cNvPr id="15" name="Afbeelding 14">
            <a:extLst>
              <a:ext uri="{FF2B5EF4-FFF2-40B4-BE49-F238E27FC236}">
                <a16:creationId xmlns:a16="http://schemas.microsoft.com/office/drawing/2014/main" id="{C7E32B59-2491-FAA8-0480-CEF1A3230479}"/>
              </a:ext>
            </a:extLst>
          </p:cNvPr>
          <p:cNvPicPr>
            <a:picLocks noChangeAspect="1"/>
          </p:cNvPicPr>
          <p:nvPr/>
        </p:nvPicPr>
        <p:blipFill>
          <a:blip r:embed="rId3"/>
          <a:srcRect t="28264" b="50100"/>
          <a:stretch>
            <a:fillRect/>
          </a:stretch>
        </p:blipFill>
        <p:spPr>
          <a:xfrm>
            <a:off x="8217853" y="3348334"/>
            <a:ext cx="3502145" cy="831507"/>
          </a:xfrm>
          <a:prstGeom prst="rect">
            <a:avLst/>
          </a:prstGeom>
        </p:spPr>
      </p:pic>
      <p:pic>
        <p:nvPicPr>
          <p:cNvPr id="16" name="Afbeelding 15">
            <a:extLst>
              <a:ext uri="{FF2B5EF4-FFF2-40B4-BE49-F238E27FC236}">
                <a16:creationId xmlns:a16="http://schemas.microsoft.com/office/drawing/2014/main" id="{F63D938B-D4CA-8979-8FA3-028E69703A17}"/>
              </a:ext>
            </a:extLst>
          </p:cNvPr>
          <p:cNvPicPr>
            <a:picLocks noChangeAspect="1"/>
          </p:cNvPicPr>
          <p:nvPr/>
        </p:nvPicPr>
        <p:blipFill>
          <a:blip r:embed="rId3"/>
          <a:srcRect t="48826" b="29535"/>
          <a:stretch>
            <a:fillRect/>
          </a:stretch>
        </p:blipFill>
        <p:spPr>
          <a:xfrm>
            <a:off x="8217852" y="4102343"/>
            <a:ext cx="3502145" cy="831611"/>
          </a:xfrm>
          <a:prstGeom prst="rect">
            <a:avLst/>
          </a:prstGeom>
        </p:spPr>
      </p:pic>
      <p:pic>
        <p:nvPicPr>
          <p:cNvPr id="17" name="Afbeelding 16">
            <a:extLst>
              <a:ext uri="{FF2B5EF4-FFF2-40B4-BE49-F238E27FC236}">
                <a16:creationId xmlns:a16="http://schemas.microsoft.com/office/drawing/2014/main" id="{30855AFC-E135-59D5-485A-9EF2F8EFBEAF}"/>
              </a:ext>
            </a:extLst>
          </p:cNvPr>
          <p:cNvPicPr>
            <a:picLocks noChangeAspect="1"/>
          </p:cNvPicPr>
          <p:nvPr/>
        </p:nvPicPr>
        <p:blipFill>
          <a:blip r:embed="rId3"/>
          <a:srcRect t="71546" b="2364"/>
          <a:stretch>
            <a:fillRect/>
          </a:stretch>
        </p:blipFill>
        <p:spPr>
          <a:xfrm>
            <a:off x="8217851" y="4986949"/>
            <a:ext cx="3502145" cy="1002729"/>
          </a:xfrm>
          <a:prstGeom prst="rect">
            <a:avLst/>
          </a:prstGeom>
        </p:spPr>
      </p:pic>
    </p:spTree>
    <p:extLst>
      <p:ext uri="{BB962C8B-B14F-4D97-AF65-F5344CB8AC3E}">
        <p14:creationId xmlns:p14="http://schemas.microsoft.com/office/powerpoint/2010/main" val="328295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9931C-FBA2-4318-03A6-748D95F3DF84}"/>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AC83C1F4-D49E-1417-FF99-E895592B8AC2}"/>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03DAF520-FEDA-DA6B-00F8-1A918D2F8200}"/>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6B0B6EF2-7512-D001-CEE1-20065BD7B368}"/>
              </a:ext>
            </a:extLst>
          </p:cNvPr>
          <p:cNvPicPr>
            <a:picLocks noChangeAspect="1"/>
          </p:cNvPicPr>
          <p:nvPr/>
        </p:nvPicPr>
        <p:blipFill>
          <a:blip r:embed="rId2"/>
          <a:srcRect l="22777" r="-1" b="51404"/>
          <a:stretch>
            <a:fillRect/>
          </a:stretch>
        </p:blipFill>
        <p:spPr>
          <a:xfrm>
            <a:off x="0" y="1419830"/>
            <a:ext cx="6002132" cy="960857"/>
          </a:xfrm>
          <a:prstGeom prst="rect">
            <a:avLst/>
          </a:prstGeom>
        </p:spPr>
      </p:pic>
      <p:sp>
        <p:nvSpPr>
          <p:cNvPr id="13" name="Titel 1">
            <a:extLst>
              <a:ext uri="{FF2B5EF4-FFF2-40B4-BE49-F238E27FC236}">
                <a16:creationId xmlns:a16="http://schemas.microsoft.com/office/drawing/2014/main" id="{D6FF8EB7-FABB-F789-C0F8-E0C5AFC406E6}"/>
              </a:ext>
            </a:extLst>
          </p:cNvPr>
          <p:cNvSpPr txBox="1">
            <a:spLocks/>
          </p:cNvSpPr>
          <p:nvPr/>
        </p:nvSpPr>
        <p:spPr>
          <a:xfrm>
            <a:off x="848139" y="1668379"/>
            <a:ext cx="5750369"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Wie lauten die Grundsätze?</a:t>
            </a:r>
          </a:p>
        </p:txBody>
      </p:sp>
      <p:sp>
        <p:nvSpPr>
          <p:cNvPr id="9" name="Titel 1">
            <a:extLst>
              <a:ext uri="{FF2B5EF4-FFF2-40B4-BE49-F238E27FC236}">
                <a16:creationId xmlns:a16="http://schemas.microsoft.com/office/drawing/2014/main" id="{728CBF4B-B471-5B33-F526-4F2E57AB6F5C}"/>
              </a:ext>
            </a:extLst>
          </p:cNvPr>
          <p:cNvSpPr txBox="1">
            <a:spLocks noChangeAspect="1"/>
          </p:cNvSpPr>
          <p:nvPr/>
        </p:nvSpPr>
        <p:spPr>
          <a:xfrm>
            <a:off x="843169" y="2501907"/>
            <a:ext cx="10895750" cy="1418188"/>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lnSpc>
                <a:spcPct val="100000"/>
              </a:lnSpc>
            </a:pPr>
            <a:r>
              <a:rPr lang="de-DE" sz="2000" dirty="0">
                <a:solidFill>
                  <a:schemeClr val="tx1"/>
                </a:solidFill>
                <a:latin typeface="Arial" panose="020B0604020202020204" pitchFamily="34" charset="0"/>
              </a:rPr>
              <a:t>Verbesserte Kontrolle des Absturzrisikos (bei temporären Arbeiten in der Höhe)</a:t>
            </a:r>
          </a:p>
          <a:p>
            <a:pPr algn="l">
              <a:lnSpc>
                <a:spcPct val="100000"/>
              </a:lnSpc>
            </a:pPr>
            <a:endParaRPr lang="pl-PL" sz="2000" b="0" dirty="0">
              <a:solidFill>
                <a:schemeClr val="tx1"/>
              </a:solidFill>
              <a:latin typeface="Arial" panose="020B0604020202020204" pitchFamily="34" charset="0"/>
              <a:cs typeface="Arial" panose="020B0604020202020204" pitchFamily="34" charset="0"/>
            </a:endParaRPr>
          </a:p>
          <a:p>
            <a:pPr algn="l">
              <a:lnSpc>
                <a:spcPct val="100000"/>
              </a:lnSpc>
            </a:pPr>
            <a:r>
              <a:rPr lang="de-DE" sz="2000" b="0" dirty="0">
                <a:solidFill>
                  <a:schemeClr val="tx1"/>
                </a:solidFill>
                <a:latin typeface="Arial" panose="020B0604020202020204" pitchFamily="34" charset="0"/>
              </a:rPr>
              <a:t>Ein anerkanntes branchenspezifisches Instrument zur Bewertung der Arbeitssituation und zur Unterstützung bei der Auswahl von Hilfsmitteln in Übereinstimmung mit der Strategie im Bereich Arbeitssicherheit und Gesundheitsschutz:</a:t>
            </a:r>
          </a:p>
        </p:txBody>
      </p:sp>
      <p:sp>
        <p:nvSpPr>
          <p:cNvPr id="6" name="Titel 1">
            <a:extLst>
              <a:ext uri="{FF2B5EF4-FFF2-40B4-BE49-F238E27FC236}">
                <a16:creationId xmlns:a16="http://schemas.microsoft.com/office/drawing/2014/main" id="{75F9CC34-DF53-1E76-4A76-05F5CD35DF82}"/>
              </a:ext>
            </a:extLst>
          </p:cNvPr>
          <p:cNvSpPr txBox="1">
            <a:spLocks noChangeAspect="1"/>
          </p:cNvSpPr>
          <p:nvPr/>
        </p:nvSpPr>
        <p:spPr>
          <a:xfrm>
            <a:off x="843169" y="4154145"/>
            <a:ext cx="10505661" cy="5122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Stufe 1:  </a:t>
            </a:r>
            <a:r>
              <a:rPr lang="de-DE" sz="2000" b="0" dirty="0">
                <a:solidFill>
                  <a:schemeClr val="tx1"/>
                </a:solidFill>
                <a:latin typeface="Arial" panose="020B0604020202020204" pitchFamily="34" charset="0"/>
              </a:rPr>
              <a:t>Arbeitsbühne, Fahrgerüst, Absturzsicherung.</a:t>
            </a:r>
          </a:p>
        </p:txBody>
      </p:sp>
      <p:sp>
        <p:nvSpPr>
          <p:cNvPr id="8" name="Titel 1">
            <a:extLst>
              <a:ext uri="{FF2B5EF4-FFF2-40B4-BE49-F238E27FC236}">
                <a16:creationId xmlns:a16="http://schemas.microsoft.com/office/drawing/2014/main" id="{2627CD29-56E0-7BB6-1132-D02A3413E40A}"/>
              </a:ext>
            </a:extLst>
          </p:cNvPr>
          <p:cNvSpPr txBox="1">
            <a:spLocks noChangeAspect="1"/>
          </p:cNvSpPr>
          <p:nvPr/>
        </p:nvSpPr>
        <p:spPr>
          <a:xfrm>
            <a:off x="843169" y="4642031"/>
            <a:ext cx="10505661" cy="5122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Stufe 2:  </a:t>
            </a:r>
            <a:r>
              <a:rPr lang="de-DE" sz="2000" b="0" dirty="0">
                <a:solidFill>
                  <a:schemeClr val="tx1"/>
                </a:solidFill>
                <a:latin typeface="Arial" panose="020B0604020202020204" pitchFamily="34" charset="0"/>
              </a:rPr>
              <a:t>temporäre Absturzkantensicherung, Absturzsicherung.</a:t>
            </a:r>
          </a:p>
        </p:txBody>
      </p:sp>
      <p:sp>
        <p:nvSpPr>
          <p:cNvPr id="15" name="Titel 1">
            <a:extLst>
              <a:ext uri="{FF2B5EF4-FFF2-40B4-BE49-F238E27FC236}">
                <a16:creationId xmlns:a16="http://schemas.microsoft.com/office/drawing/2014/main" id="{852BB2E1-0BE2-ECD1-A617-640772DFC21A}"/>
              </a:ext>
            </a:extLst>
          </p:cNvPr>
          <p:cNvSpPr txBox="1">
            <a:spLocks noChangeAspect="1"/>
          </p:cNvSpPr>
          <p:nvPr/>
        </p:nvSpPr>
        <p:spPr>
          <a:xfrm>
            <a:off x="838200" y="5142087"/>
            <a:ext cx="10505661" cy="51222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Stufe 3:  </a:t>
            </a:r>
            <a:r>
              <a:rPr lang="de-DE" sz="2000" b="0" dirty="0">
                <a:solidFill>
                  <a:schemeClr val="tx1"/>
                </a:solidFill>
                <a:latin typeface="Arial" panose="020B0604020202020204" pitchFamily="34" charset="0"/>
              </a:rPr>
              <a:t>Leiter oder Tritte, Absturzsicherung.</a:t>
            </a:r>
          </a:p>
        </p:txBody>
      </p:sp>
      <p:sp>
        <p:nvSpPr>
          <p:cNvPr id="16" name="Titel 1">
            <a:extLst>
              <a:ext uri="{FF2B5EF4-FFF2-40B4-BE49-F238E27FC236}">
                <a16:creationId xmlns:a16="http://schemas.microsoft.com/office/drawing/2014/main" id="{2D91C910-80BE-7C81-8113-2820BB11361D}"/>
              </a:ext>
            </a:extLst>
          </p:cNvPr>
          <p:cNvSpPr txBox="1">
            <a:spLocks noChangeAspect="1"/>
          </p:cNvSpPr>
          <p:nvPr/>
        </p:nvSpPr>
        <p:spPr>
          <a:xfrm>
            <a:off x="838200" y="5654313"/>
            <a:ext cx="10505661" cy="51222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dirty="0">
                <a:solidFill>
                  <a:schemeClr val="tx1"/>
                </a:solidFill>
                <a:latin typeface="Arial" panose="020B0604020202020204" pitchFamily="34" charset="0"/>
              </a:rPr>
              <a:t>Stufe 4:  </a:t>
            </a:r>
            <a:r>
              <a:rPr lang="de-DE" sz="2000" b="0" dirty="0">
                <a:solidFill>
                  <a:schemeClr val="tx1"/>
                </a:solidFill>
                <a:latin typeface="Arial" panose="020B0604020202020204" pitchFamily="34" charset="0"/>
              </a:rPr>
              <a:t>persönliche Schutzausrüstung, Absturzsicherung.</a:t>
            </a:r>
          </a:p>
        </p:txBody>
      </p:sp>
    </p:spTree>
    <p:extLst>
      <p:ext uri="{BB962C8B-B14F-4D97-AF65-F5344CB8AC3E}">
        <p14:creationId xmlns:p14="http://schemas.microsoft.com/office/powerpoint/2010/main" val="3503189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8"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AE71D-E697-7CF8-25C6-70F1EAD24FA6}"/>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BC4A53E0-1ADF-13A2-B99C-ED9C57529452}"/>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704B4203-6DEA-30B3-AE20-FBBC393F909D}"/>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4BE81E62-F239-C007-DBFE-C4BB19046EF0}"/>
              </a:ext>
            </a:extLst>
          </p:cNvPr>
          <p:cNvPicPr>
            <a:picLocks noChangeAspect="1"/>
          </p:cNvPicPr>
          <p:nvPr/>
        </p:nvPicPr>
        <p:blipFill>
          <a:blip r:embed="rId2"/>
          <a:srcRect l="23579" b="51404"/>
          <a:stretch>
            <a:fillRect/>
          </a:stretch>
        </p:blipFill>
        <p:spPr>
          <a:xfrm>
            <a:off x="0" y="1419830"/>
            <a:ext cx="5939735" cy="960857"/>
          </a:xfrm>
          <a:prstGeom prst="rect">
            <a:avLst/>
          </a:prstGeom>
        </p:spPr>
      </p:pic>
      <p:sp>
        <p:nvSpPr>
          <p:cNvPr id="13" name="Titel 1">
            <a:extLst>
              <a:ext uri="{FF2B5EF4-FFF2-40B4-BE49-F238E27FC236}">
                <a16:creationId xmlns:a16="http://schemas.microsoft.com/office/drawing/2014/main" id="{6E839CFC-21D8-645A-B840-91B5B17F59FA}"/>
              </a:ext>
            </a:extLst>
          </p:cNvPr>
          <p:cNvSpPr txBox="1">
            <a:spLocks/>
          </p:cNvSpPr>
          <p:nvPr/>
        </p:nvSpPr>
        <p:spPr>
          <a:xfrm>
            <a:off x="848139" y="1643665"/>
            <a:ext cx="640527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Wie lauten die Grundsätze?</a:t>
            </a:r>
          </a:p>
        </p:txBody>
      </p:sp>
      <p:sp>
        <p:nvSpPr>
          <p:cNvPr id="9" name="Titel 1">
            <a:extLst>
              <a:ext uri="{FF2B5EF4-FFF2-40B4-BE49-F238E27FC236}">
                <a16:creationId xmlns:a16="http://schemas.microsoft.com/office/drawing/2014/main" id="{9016DD80-E27C-5AF4-6F6A-119DFDA201BC}"/>
              </a:ext>
            </a:extLst>
          </p:cNvPr>
          <p:cNvSpPr txBox="1">
            <a:spLocks noChangeAspect="1"/>
          </p:cNvSpPr>
          <p:nvPr/>
        </p:nvSpPr>
        <p:spPr>
          <a:xfrm>
            <a:off x="843169" y="2661527"/>
            <a:ext cx="1050566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lnSpc>
                <a:spcPct val="100000"/>
              </a:lnSpc>
            </a:pPr>
            <a:r>
              <a:rPr lang="de-DE" sz="2000" b="0">
                <a:solidFill>
                  <a:schemeClr val="tx1"/>
                </a:solidFill>
                <a:latin typeface="Arial" panose="020B0604020202020204" pitchFamily="34" charset="0"/>
              </a:rPr>
              <a:t>Für jede Lösung gibt es Checklisten mit Vorbedingungen für sicheres Arbeiten.</a:t>
            </a:r>
          </a:p>
        </p:txBody>
      </p:sp>
      <p:sp>
        <p:nvSpPr>
          <p:cNvPr id="6" name="Titel 1">
            <a:extLst>
              <a:ext uri="{FF2B5EF4-FFF2-40B4-BE49-F238E27FC236}">
                <a16:creationId xmlns:a16="http://schemas.microsoft.com/office/drawing/2014/main" id="{E2471FB7-036D-D1C6-3346-6CB63C4D9532}"/>
              </a:ext>
            </a:extLst>
          </p:cNvPr>
          <p:cNvSpPr txBox="1">
            <a:spLocks noChangeAspect="1"/>
          </p:cNvSpPr>
          <p:nvPr/>
        </p:nvSpPr>
        <p:spPr>
          <a:xfrm>
            <a:off x="843169" y="3920095"/>
            <a:ext cx="10505661" cy="5122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a:solidFill>
                  <a:schemeClr val="tx1"/>
                </a:solidFill>
                <a:latin typeface="Arial" panose="020B0604020202020204" pitchFamily="34" charset="0"/>
              </a:rPr>
              <a:t>Richtiges und angemessenes Informieren (Wiederholen).</a:t>
            </a:r>
          </a:p>
        </p:txBody>
      </p:sp>
      <p:sp>
        <p:nvSpPr>
          <p:cNvPr id="8" name="Titel 1">
            <a:extLst>
              <a:ext uri="{FF2B5EF4-FFF2-40B4-BE49-F238E27FC236}">
                <a16:creationId xmlns:a16="http://schemas.microsoft.com/office/drawing/2014/main" id="{DF43A9CA-DB0C-9302-CCC4-1C337058DF1F}"/>
              </a:ext>
            </a:extLst>
          </p:cNvPr>
          <p:cNvSpPr txBox="1">
            <a:spLocks noChangeAspect="1"/>
          </p:cNvSpPr>
          <p:nvPr/>
        </p:nvSpPr>
        <p:spPr>
          <a:xfrm>
            <a:off x="843169" y="4488467"/>
            <a:ext cx="10505661" cy="5122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a:solidFill>
                  <a:schemeClr val="tx1"/>
                </a:solidFill>
                <a:latin typeface="Arial" panose="020B0604020202020204" pitchFamily="34" charset="0"/>
              </a:rPr>
              <a:t>Regelmäßige Überprüfung der Arbeitsmittel.</a:t>
            </a:r>
          </a:p>
        </p:txBody>
      </p:sp>
      <p:sp>
        <p:nvSpPr>
          <p:cNvPr id="2" name="Titel 1">
            <a:extLst>
              <a:ext uri="{FF2B5EF4-FFF2-40B4-BE49-F238E27FC236}">
                <a16:creationId xmlns:a16="http://schemas.microsoft.com/office/drawing/2014/main" id="{DD18D71D-61EE-2513-686D-2CB9D827BF4C}"/>
              </a:ext>
            </a:extLst>
          </p:cNvPr>
          <p:cNvSpPr txBox="1">
            <a:spLocks noChangeAspect="1"/>
          </p:cNvSpPr>
          <p:nvPr/>
        </p:nvSpPr>
        <p:spPr>
          <a:xfrm>
            <a:off x="843169" y="3351862"/>
            <a:ext cx="1050566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lnSpc>
                <a:spcPct val="100000"/>
              </a:lnSpc>
            </a:pPr>
            <a:r>
              <a:rPr lang="de-DE" sz="2000" b="0">
                <a:solidFill>
                  <a:schemeClr val="tx1"/>
                </a:solidFill>
                <a:latin typeface="Arial" panose="020B0604020202020204" pitchFamily="34" charset="0"/>
              </a:rPr>
              <a:t>Beachten Sie hierbei immer Folgendes:</a:t>
            </a:r>
          </a:p>
        </p:txBody>
      </p:sp>
    </p:spTree>
    <p:extLst>
      <p:ext uri="{BB962C8B-B14F-4D97-AF65-F5344CB8AC3E}">
        <p14:creationId xmlns:p14="http://schemas.microsoft.com/office/powerpoint/2010/main" val="306387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8"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F879C-676F-5D32-F9EA-506B8A081CD8}"/>
            </a:ext>
          </a:extLst>
        </p:cNvPr>
        <p:cNvGrpSpPr/>
        <p:nvPr/>
      </p:nvGrpSpPr>
      <p:grpSpPr>
        <a:xfrm>
          <a:off x="0" y="0"/>
          <a:ext cx="0" cy="0"/>
          <a:chOff x="0" y="0"/>
          <a:chExt cx="0" cy="0"/>
        </a:xfrm>
      </p:grpSpPr>
      <p:pic>
        <p:nvPicPr>
          <p:cNvPr id="2" name="Afbeelding 1" descr="Afbeelding met schermopname, Rechthoek&#10;&#10;Automatisch gegenereerde beschrijving">
            <a:extLst>
              <a:ext uri="{FF2B5EF4-FFF2-40B4-BE49-F238E27FC236}">
                <a16:creationId xmlns:a16="http://schemas.microsoft.com/office/drawing/2014/main" id="{3BD6A1EF-50BB-C5F9-3EA2-D08B930C44D1}"/>
              </a:ext>
            </a:extLst>
          </p:cNvPr>
          <p:cNvPicPr>
            <a:picLocks noChangeAspect="1"/>
          </p:cNvPicPr>
          <p:nvPr/>
        </p:nvPicPr>
        <p:blipFill>
          <a:blip r:embed="rId2"/>
          <a:srcRect l="9784" b="51404"/>
          <a:stretch>
            <a:fillRect/>
          </a:stretch>
        </p:blipFill>
        <p:spPr>
          <a:xfrm>
            <a:off x="0" y="1419830"/>
            <a:ext cx="7011954" cy="960857"/>
          </a:xfrm>
          <a:prstGeom prst="rect">
            <a:avLst/>
          </a:prstGeom>
        </p:spPr>
      </p:pic>
      <p:sp>
        <p:nvSpPr>
          <p:cNvPr id="3" name="Ondertitel 2">
            <a:extLst>
              <a:ext uri="{FF2B5EF4-FFF2-40B4-BE49-F238E27FC236}">
                <a16:creationId xmlns:a16="http://schemas.microsoft.com/office/drawing/2014/main" id="{F85234D2-7567-D213-BE7F-D1341D81E121}"/>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F10D5158-F6DC-9DF2-159C-7AE7E70F042A}"/>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4E7C0FAE-6192-A857-7434-6DCC95048798}"/>
              </a:ext>
            </a:extLst>
          </p:cNvPr>
          <p:cNvPicPr>
            <a:picLocks noChangeAspect="1"/>
          </p:cNvPicPr>
          <p:nvPr/>
        </p:nvPicPr>
        <p:blipFill>
          <a:blip r:embed="rId2"/>
          <a:srcRect l="9784" b="51404"/>
          <a:stretch>
            <a:fillRect/>
          </a:stretch>
        </p:blipFill>
        <p:spPr>
          <a:xfrm>
            <a:off x="506627" y="1419830"/>
            <a:ext cx="7011954" cy="960857"/>
          </a:xfrm>
          <a:prstGeom prst="rect">
            <a:avLst/>
          </a:prstGeom>
        </p:spPr>
      </p:pic>
      <p:sp>
        <p:nvSpPr>
          <p:cNvPr id="13" name="Titel 1">
            <a:extLst>
              <a:ext uri="{FF2B5EF4-FFF2-40B4-BE49-F238E27FC236}">
                <a16:creationId xmlns:a16="http://schemas.microsoft.com/office/drawing/2014/main" id="{E96A11B9-BA3B-F025-AFFC-6E7768319142}"/>
              </a:ext>
            </a:extLst>
          </p:cNvPr>
          <p:cNvSpPr txBox="1">
            <a:spLocks/>
          </p:cNvSpPr>
          <p:nvPr/>
        </p:nvSpPr>
        <p:spPr>
          <a:xfrm>
            <a:off x="848139" y="1668379"/>
            <a:ext cx="7443245"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Sicheres Arbeiten mit Arbeitsbühnen</a:t>
            </a:r>
          </a:p>
        </p:txBody>
      </p:sp>
      <p:sp>
        <p:nvSpPr>
          <p:cNvPr id="9" name="Titel 1">
            <a:extLst>
              <a:ext uri="{FF2B5EF4-FFF2-40B4-BE49-F238E27FC236}">
                <a16:creationId xmlns:a16="http://schemas.microsoft.com/office/drawing/2014/main" id="{D27C51E5-F3DF-24E4-8ACD-F9FE43740173}"/>
              </a:ext>
            </a:extLst>
          </p:cNvPr>
          <p:cNvSpPr txBox="1">
            <a:spLocks noChangeAspect="1"/>
          </p:cNvSpPr>
          <p:nvPr/>
        </p:nvSpPr>
        <p:spPr>
          <a:xfrm>
            <a:off x="843169" y="2389845"/>
            <a:ext cx="1050566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Der Untergrund sollte eben und ausreichend tragfähig sein.</a:t>
            </a:r>
          </a:p>
        </p:txBody>
      </p:sp>
      <p:sp>
        <p:nvSpPr>
          <p:cNvPr id="5" name="Titel 1">
            <a:extLst>
              <a:ext uri="{FF2B5EF4-FFF2-40B4-BE49-F238E27FC236}">
                <a16:creationId xmlns:a16="http://schemas.microsoft.com/office/drawing/2014/main" id="{88342794-DD0B-C937-C61B-35982EE2DA7D}"/>
              </a:ext>
            </a:extLst>
          </p:cNvPr>
          <p:cNvSpPr txBox="1">
            <a:spLocks noChangeAspect="1"/>
          </p:cNvSpPr>
          <p:nvPr/>
        </p:nvSpPr>
        <p:spPr>
          <a:xfrm>
            <a:off x="843169" y="2774054"/>
            <a:ext cx="1050566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Die Empfehlungen für den Betrieb der Arbeitsbühne sollten deutlich lesbar sein.</a:t>
            </a:r>
          </a:p>
        </p:txBody>
      </p:sp>
      <p:sp>
        <p:nvSpPr>
          <p:cNvPr id="7" name="Titel 1">
            <a:extLst>
              <a:ext uri="{FF2B5EF4-FFF2-40B4-BE49-F238E27FC236}">
                <a16:creationId xmlns:a16="http://schemas.microsoft.com/office/drawing/2014/main" id="{3A2D57BE-0A38-7124-F3FE-2A05BF979F06}"/>
              </a:ext>
            </a:extLst>
          </p:cNvPr>
          <p:cNvSpPr txBox="1">
            <a:spLocks noChangeAspect="1"/>
          </p:cNvSpPr>
          <p:nvPr/>
        </p:nvSpPr>
        <p:spPr>
          <a:xfrm>
            <a:off x="843169" y="3161338"/>
            <a:ext cx="1134883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Der Einsatz der Arbeitsbühne ist verboten, wenn die Windgeschwindigkeit 6 Grad Beaufort überschreitet.</a:t>
            </a:r>
          </a:p>
        </p:txBody>
      </p:sp>
      <p:sp>
        <p:nvSpPr>
          <p:cNvPr id="10" name="Titel 1">
            <a:extLst>
              <a:ext uri="{FF2B5EF4-FFF2-40B4-BE49-F238E27FC236}">
                <a16:creationId xmlns:a16="http://schemas.microsoft.com/office/drawing/2014/main" id="{BE7B8719-8221-2822-8E07-C9450B4051AE}"/>
              </a:ext>
            </a:extLst>
          </p:cNvPr>
          <p:cNvSpPr txBox="1">
            <a:spLocks noChangeAspect="1"/>
          </p:cNvSpPr>
          <p:nvPr/>
        </p:nvSpPr>
        <p:spPr>
          <a:xfrm>
            <a:off x="843169" y="3564237"/>
            <a:ext cx="11118172" cy="7408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Das Fahren der Arbeitsbühne ist nur erlaubt, wenn sich der Korb in der untersten Position befindet und sich keine Personen darin befinden, es sei denn, es wird mit Kriechgeschwindigkeit auf ebenem Gelände gefahren.</a:t>
            </a:r>
          </a:p>
        </p:txBody>
      </p:sp>
      <p:sp>
        <p:nvSpPr>
          <p:cNvPr id="14" name="Titel 1">
            <a:extLst>
              <a:ext uri="{FF2B5EF4-FFF2-40B4-BE49-F238E27FC236}">
                <a16:creationId xmlns:a16="http://schemas.microsoft.com/office/drawing/2014/main" id="{9A8BB90C-C80C-3115-DA77-6F8D281010CD}"/>
              </a:ext>
            </a:extLst>
          </p:cNvPr>
          <p:cNvSpPr txBox="1">
            <a:spLocks noChangeAspect="1"/>
          </p:cNvSpPr>
          <p:nvPr/>
        </p:nvSpPr>
        <p:spPr>
          <a:xfrm>
            <a:off x="843169" y="4447846"/>
            <a:ext cx="10505661" cy="52023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Verwenden Sie eine Absturzsicherung, wenn dies in den Anweisungen angegeben ist. </a:t>
            </a:r>
          </a:p>
        </p:txBody>
      </p:sp>
      <p:sp>
        <p:nvSpPr>
          <p:cNvPr id="15" name="Titel 1">
            <a:extLst>
              <a:ext uri="{FF2B5EF4-FFF2-40B4-BE49-F238E27FC236}">
                <a16:creationId xmlns:a16="http://schemas.microsoft.com/office/drawing/2014/main" id="{81DF6797-45CA-10DE-1136-03257D896EAC}"/>
              </a:ext>
            </a:extLst>
          </p:cNvPr>
          <p:cNvSpPr txBox="1">
            <a:spLocks noChangeAspect="1"/>
          </p:cNvSpPr>
          <p:nvPr/>
        </p:nvSpPr>
        <p:spPr>
          <a:xfrm>
            <a:off x="843169" y="4819208"/>
            <a:ext cx="11118172" cy="7408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Verlassen Sie die Arbeitsbühne erst, wenn sie zum Stillstand gekommen ist und sich in der eingefahrenen Position befindet, es sei denn, die Arbeitsbühne wurde vom Hersteller speziell für diesen Zweck modifiziert.</a:t>
            </a:r>
          </a:p>
        </p:txBody>
      </p:sp>
      <p:sp>
        <p:nvSpPr>
          <p:cNvPr id="16" name="Titel 1">
            <a:extLst>
              <a:ext uri="{FF2B5EF4-FFF2-40B4-BE49-F238E27FC236}">
                <a16:creationId xmlns:a16="http://schemas.microsoft.com/office/drawing/2014/main" id="{869DE5D9-343D-45DB-307E-E9ABD1ACCB68}"/>
              </a:ext>
            </a:extLst>
          </p:cNvPr>
          <p:cNvSpPr txBox="1">
            <a:spLocks noChangeAspect="1"/>
          </p:cNvSpPr>
          <p:nvPr/>
        </p:nvSpPr>
        <p:spPr>
          <a:xfrm>
            <a:off x="843169" y="5703766"/>
            <a:ext cx="10505661" cy="7408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rgbClr val="000000"/>
                </a:solidFill>
                <a:latin typeface="Arial" panose="020B0604020202020204" pitchFamily="34" charset="0"/>
              </a:rPr>
              <a:t>Achten Sie auf eine jährliche und nachvollziehbare Überprüfung durch einen unabhängigen Sachverständigen.</a:t>
            </a:r>
          </a:p>
        </p:txBody>
      </p:sp>
      <p:pic>
        <p:nvPicPr>
          <p:cNvPr id="17" name="Tijdelijke aanduiding voor inhoud 3">
            <a:extLst>
              <a:ext uri="{FF2B5EF4-FFF2-40B4-BE49-F238E27FC236}">
                <a16:creationId xmlns:a16="http://schemas.microsoft.com/office/drawing/2014/main" id="{85D118FA-7769-9588-4F54-E7E8D4877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4669" y="1221554"/>
            <a:ext cx="1509192" cy="1509192"/>
          </a:xfrm>
          <a:prstGeom prst="rect">
            <a:avLst/>
          </a:prstGeom>
        </p:spPr>
      </p:pic>
    </p:spTree>
    <p:extLst>
      <p:ext uri="{BB962C8B-B14F-4D97-AF65-F5344CB8AC3E}">
        <p14:creationId xmlns:p14="http://schemas.microsoft.com/office/powerpoint/2010/main" val="423260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P spid="7" grpId="0"/>
      <p:bldP spid="10"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A1917-17F5-3490-4070-32971EC561F7}"/>
            </a:ext>
          </a:extLst>
        </p:cNvPr>
        <p:cNvGrpSpPr/>
        <p:nvPr/>
      </p:nvGrpSpPr>
      <p:grpSpPr>
        <a:xfrm>
          <a:off x="0" y="0"/>
          <a:ext cx="0" cy="0"/>
          <a:chOff x="0" y="0"/>
          <a:chExt cx="0" cy="0"/>
        </a:xfrm>
      </p:grpSpPr>
      <p:pic>
        <p:nvPicPr>
          <p:cNvPr id="2" name="Afbeelding 1">
            <a:extLst>
              <a:ext uri="{FF2B5EF4-FFF2-40B4-BE49-F238E27FC236}">
                <a16:creationId xmlns:a16="http://schemas.microsoft.com/office/drawing/2014/main" id="{41574058-9C34-F3D2-881A-683C33F56522}"/>
              </a:ext>
            </a:extLst>
          </p:cNvPr>
          <p:cNvPicPr>
            <a:picLocks noChangeAspect="1"/>
          </p:cNvPicPr>
          <p:nvPr/>
        </p:nvPicPr>
        <p:blipFill>
          <a:blip r:embed="rId3"/>
          <a:stretch>
            <a:fillRect/>
          </a:stretch>
        </p:blipFill>
        <p:spPr>
          <a:xfrm>
            <a:off x="9816043" y="1202928"/>
            <a:ext cx="1527818" cy="1527818"/>
          </a:xfrm>
          <a:prstGeom prst="rect">
            <a:avLst/>
          </a:prstGeom>
        </p:spPr>
      </p:pic>
      <p:sp>
        <p:nvSpPr>
          <p:cNvPr id="3" name="Ondertitel 2">
            <a:extLst>
              <a:ext uri="{FF2B5EF4-FFF2-40B4-BE49-F238E27FC236}">
                <a16:creationId xmlns:a16="http://schemas.microsoft.com/office/drawing/2014/main" id="{29D7E346-D121-C189-A985-950F3491A69A}"/>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E1B7BCC1-C436-144E-C6BA-1926CB4B0DB7}"/>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183961BE-4C1D-CE1B-896E-156C33FD6C1E}"/>
              </a:ext>
            </a:extLst>
          </p:cNvPr>
          <p:cNvPicPr>
            <a:picLocks noChangeAspect="1"/>
          </p:cNvPicPr>
          <p:nvPr/>
        </p:nvPicPr>
        <p:blipFill>
          <a:blip r:embed="rId4"/>
          <a:srcRect l="14572" b="51404"/>
          <a:stretch>
            <a:fillRect/>
          </a:stretch>
        </p:blipFill>
        <p:spPr>
          <a:xfrm>
            <a:off x="1" y="1419830"/>
            <a:ext cx="6639836" cy="960857"/>
          </a:xfrm>
          <a:prstGeom prst="rect">
            <a:avLst/>
          </a:prstGeom>
        </p:spPr>
      </p:pic>
      <p:sp>
        <p:nvSpPr>
          <p:cNvPr id="13" name="Titel 1">
            <a:extLst>
              <a:ext uri="{FF2B5EF4-FFF2-40B4-BE49-F238E27FC236}">
                <a16:creationId xmlns:a16="http://schemas.microsoft.com/office/drawing/2014/main" id="{DB96F008-380D-840F-9235-15AD05DC4A6E}"/>
              </a:ext>
            </a:extLst>
          </p:cNvPr>
          <p:cNvSpPr txBox="1">
            <a:spLocks/>
          </p:cNvSpPr>
          <p:nvPr/>
        </p:nvSpPr>
        <p:spPr>
          <a:xfrm>
            <a:off x="848139" y="1631308"/>
            <a:ext cx="6899547"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Sicheres Arbeiten auf Gerüsten</a:t>
            </a:r>
          </a:p>
        </p:txBody>
      </p:sp>
      <p:sp>
        <p:nvSpPr>
          <p:cNvPr id="9" name="Titel 1">
            <a:extLst>
              <a:ext uri="{FF2B5EF4-FFF2-40B4-BE49-F238E27FC236}">
                <a16:creationId xmlns:a16="http://schemas.microsoft.com/office/drawing/2014/main" id="{BF46C771-2FEA-ED3C-69FD-7757B3E91FA1}"/>
              </a:ext>
            </a:extLst>
          </p:cNvPr>
          <p:cNvSpPr txBox="1">
            <a:spLocks noChangeAspect="1"/>
          </p:cNvSpPr>
          <p:nvPr/>
        </p:nvSpPr>
        <p:spPr>
          <a:xfrm>
            <a:off x="843169" y="2501907"/>
            <a:ext cx="10505661" cy="477388"/>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maximale Tragfähigkeit des Gerüstes ist bekannt.</a:t>
            </a:r>
          </a:p>
        </p:txBody>
      </p:sp>
      <p:sp>
        <p:nvSpPr>
          <p:cNvPr id="6" name="Titel 1">
            <a:extLst>
              <a:ext uri="{FF2B5EF4-FFF2-40B4-BE49-F238E27FC236}">
                <a16:creationId xmlns:a16="http://schemas.microsoft.com/office/drawing/2014/main" id="{302DE735-D719-57C8-D919-C5D4A1AC8FBB}"/>
              </a:ext>
            </a:extLst>
          </p:cNvPr>
          <p:cNvSpPr txBox="1">
            <a:spLocks noChangeAspect="1"/>
          </p:cNvSpPr>
          <p:nvPr/>
        </p:nvSpPr>
        <p:spPr>
          <a:xfrm>
            <a:off x="843169" y="2913519"/>
            <a:ext cx="10505661" cy="43649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Der Untergrund sollte eben und ausreichend tragfähig sein.</a:t>
            </a:r>
          </a:p>
        </p:txBody>
      </p:sp>
      <p:sp>
        <p:nvSpPr>
          <p:cNvPr id="8" name="Titel 1">
            <a:extLst>
              <a:ext uri="{FF2B5EF4-FFF2-40B4-BE49-F238E27FC236}">
                <a16:creationId xmlns:a16="http://schemas.microsoft.com/office/drawing/2014/main" id="{CE8ED359-60D2-FF76-67A9-01A0EC340332}"/>
              </a:ext>
            </a:extLst>
          </p:cNvPr>
          <p:cNvSpPr txBox="1">
            <a:spLocks noChangeAspect="1"/>
          </p:cNvSpPr>
          <p:nvPr/>
        </p:nvSpPr>
        <p:spPr>
          <a:xfrm>
            <a:off x="843169" y="3327401"/>
            <a:ext cx="10505661" cy="35226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Arbeitsfläche des Gerüstes sollte mindestens 60 cm breit sein.</a:t>
            </a:r>
          </a:p>
        </p:txBody>
      </p:sp>
      <p:sp>
        <p:nvSpPr>
          <p:cNvPr id="11" name="Titel 1">
            <a:extLst>
              <a:ext uri="{FF2B5EF4-FFF2-40B4-BE49-F238E27FC236}">
                <a16:creationId xmlns:a16="http://schemas.microsoft.com/office/drawing/2014/main" id="{58AD2F74-E57D-E9D6-82BB-AFC1B559675B}"/>
              </a:ext>
            </a:extLst>
          </p:cNvPr>
          <p:cNvSpPr txBox="1">
            <a:spLocks noChangeAspect="1"/>
          </p:cNvSpPr>
          <p:nvPr/>
        </p:nvSpPr>
        <p:spPr>
          <a:xfrm>
            <a:off x="843169" y="3713769"/>
            <a:ext cx="10505661" cy="49418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Randbretter oder Schwellen sind angebracht.</a:t>
            </a:r>
          </a:p>
        </p:txBody>
      </p:sp>
      <p:sp>
        <p:nvSpPr>
          <p:cNvPr id="18" name="Titel 1">
            <a:extLst>
              <a:ext uri="{FF2B5EF4-FFF2-40B4-BE49-F238E27FC236}">
                <a16:creationId xmlns:a16="http://schemas.microsoft.com/office/drawing/2014/main" id="{DABB1E0F-10A1-A6F6-8BCB-A7DDF105848F}"/>
              </a:ext>
            </a:extLst>
          </p:cNvPr>
          <p:cNvSpPr txBox="1">
            <a:spLocks noChangeAspect="1"/>
          </p:cNvSpPr>
          <p:nvPr/>
        </p:nvSpPr>
        <p:spPr>
          <a:xfrm>
            <a:off x="843169" y="4084488"/>
            <a:ext cx="10505661" cy="46403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Handläufe sind vorhanden. </a:t>
            </a:r>
          </a:p>
        </p:txBody>
      </p:sp>
      <p:sp>
        <p:nvSpPr>
          <p:cNvPr id="19" name="Titel 1">
            <a:extLst>
              <a:ext uri="{FF2B5EF4-FFF2-40B4-BE49-F238E27FC236}">
                <a16:creationId xmlns:a16="http://schemas.microsoft.com/office/drawing/2014/main" id="{1E96EF60-50DB-2C4A-304E-384F97782FD8}"/>
              </a:ext>
            </a:extLst>
          </p:cNvPr>
          <p:cNvSpPr txBox="1">
            <a:spLocks noChangeAspect="1"/>
          </p:cNvSpPr>
          <p:nvPr/>
        </p:nvSpPr>
        <p:spPr>
          <a:xfrm>
            <a:off x="843169" y="4482495"/>
            <a:ext cx="10505661" cy="467369"/>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Arbeitshöhe wird nicht durch Leitern, Stufen usw. erhöht.</a:t>
            </a:r>
          </a:p>
        </p:txBody>
      </p:sp>
      <p:sp>
        <p:nvSpPr>
          <p:cNvPr id="20" name="Titel 1">
            <a:extLst>
              <a:ext uri="{FF2B5EF4-FFF2-40B4-BE49-F238E27FC236}">
                <a16:creationId xmlns:a16="http://schemas.microsoft.com/office/drawing/2014/main" id="{85CCD695-7DD8-10C1-EE81-FBDCBBC55D5B}"/>
              </a:ext>
            </a:extLst>
          </p:cNvPr>
          <p:cNvSpPr txBox="1">
            <a:spLocks noChangeAspect="1"/>
          </p:cNvSpPr>
          <p:nvPr/>
        </p:nvSpPr>
        <p:spPr>
          <a:xfrm>
            <a:off x="843169" y="4884605"/>
            <a:ext cx="10505661" cy="421108"/>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Lenkrollen des Fahrgerüstes sind durch Bremsen gesichert.</a:t>
            </a:r>
          </a:p>
        </p:txBody>
      </p:sp>
      <p:sp>
        <p:nvSpPr>
          <p:cNvPr id="21" name="Titel 1">
            <a:extLst>
              <a:ext uri="{FF2B5EF4-FFF2-40B4-BE49-F238E27FC236}">
                <a16:creationId xmlns:a16="http://schemas.microsoft.com/office/drawing/2014/main" id="{469D671A-D8BE-17AD-69DA-9EFE85DC9E26}"/>
              </a:ext>
            </a:extLst>
          </p:cNvPr>
          <p:cNvSpPr txBox="1">
            <a:spLocks noChangeAspect="1"/>
          </p:cNvSpPr>
          <p:nvPr/>
        </p:nvSpPr>
        <p:spPr>
          <a:xfrm>
            <a:off x="843169" y="5278528"/>
            <a:ext cx="10505661" cy="421108"/>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Das Gerüst darf nicht versetzt werden, wenn sich jemand darauf befindet.</a:t>
            </a:r>
          </a:p>
        </p:txBody>
      </p:sp>
      <p:sp>
        <p:nvSpPr>
          <p:cNvPr id="22" name="Titel 1">
            <a:extLst>
              <a:ext uri="{FF2B5EF4-FFF2-40B4-BE49-F238E27FC236}">
                <a16:creationId xmlns:a16="http://schemas.microsoft.com/office/drawing/2014/main" id="{D9E154DF-6A49-2733-B796-1F7BDD200B9D}"/>
              </a:ext>
            </a:extLst>
          </p:cNvPr>
          <p:cNvSpPr txBox="1">
            <a:spLocks noChangeAspect="1"/>
          </p:cNvSpPr>
          <p:nvPr/>
        </p:nvSpPr>
        <p:spPr>
          <a:xfrm>
            <a:off x="843169" y="5655072"/>
            <a:ext cx="10505661" cy="46989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Das Gerüst wurde gemäß den Anweisungen des Lieferanten aufgestellt.</a:t>
            </a:r>
          </a:p>
        </p:txBody>
      </p:sp>
    </p:spTree>
    <p:extLst>
      <p:ext uri="{BB962C8B-B14F-4D97-AF65-F5344CB8AC3E}">
        <p14:creationId xmlns:p14="http://schemas.microsoft.com/office/powerpoint/2010/main" val="220937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8" grpId="0"/>
      <p:bldP spid="11" grpId="0"/>
      <p:bldP spid="18" grpId="0"/>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82C53-BD3E-69DE-C1D5-C1D950B55AD3}"/>
            </a:ext>
          </a:extLst>
        </p:cNvPr>
        <p:cNvGrpSpPr/>
        <p:nvPr/>
      </p:nvGrpSpPr>
      <p:grpSpPr>
        <a:xfrm>
          <a:off x="0" y="0"/>
          <a:ext cx="0" cy="0"/>
          <a:chOff x="0" y="0"/>
          <a:chExt cx="0" cy="0"/>
        </a:xfrm>
      </p:grpSpPr>
      <p:pic>
        <p:nvPicPr>
          <p:cNvPr id="5" name="Afbeelding 4" descr="Afbeelding met schermopname, Rechthoek&#10;&#10;Automatisch gegenereerde beschrijving">
            <a:extLst>
              <a:ext uri="{FF2B5EF4-FFF2-40B4-BE49-F238E27FC236}">
                <a16:creationId xmlns:a16="http://schemas.microsoft.com/office/drawing/2014/main" id="{F9C006EE-0D14-3739-6ECA-2CCEA6AABB3E}"/>
              </a:ext>
            </a:extLst>
          </p:cNvPr>
          <p:cNvPicPr>
            <a:picLocks noChangeAspect="1"/>
          </p:cNvPicPr>
          <p:nvPr/>
        </p:nvPicPr>
        <p:blipFill>
          <a:blip r:embed="rId2"/>
          <a:srcRect l="13680" r="-3" b="51404"/>
          <a:stretch>
            <a:fillRect/>
          </a:stretch>
        </p:blipFill>
        <p:spPr>
          <a:xfrm>
            <a:off x="-12356" y="1419830"/>
            <a:ext cx="6709285" cy="960857"/>
          </a:xfrm>
          <a:prstGeom prst="rect">
            <a:avLst/>
          </a:prstGeom>
        </p:spPr>
      </p:pic>
      <p:pic>
        <p:nvPicPr>
          <p:cNvPr id="8" name="Tijdelijke aanduiding voor inhoud 3">
            <a:extLst>
              <a:ext uri="{FF2B5EF4-FFF2-40B4-BE49-F238E27FC236}">
                <a16:creationId xmlns:a16="http://schemas.microsoft.com/office/drawing/2014/main" id="{3918B51E-1963-A263-4DE2-646F658F85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7154" y="1212035"/>
            <a:ext cx="1509192" cy="1509192"/>
          </a:xfrm>
          <a:prstGeom prst="rect">
            <a:avLst/>
          </a:prstGeom>
        </p:spPr>
      </p:pic>
      <p:sp>
        <p:nvSpPr>
          <p:cNvPr id="3" name="Ondertitel 2">
            <a:extLst>
              <a:ext uri="{FF2B5EF4-FFF2-40B4-BE49-F238E27FC236}">
                <a16:creationId xmlns:a16="http://schemas.microsoft.com/office/drawing/2014/main" id="{AC51DDE0-D981-7BBF-B659-E27C3B0AAA94}"/>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E17F01CE-284A-1FCC-7F16-4C50E36B6CE4}"/>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sp>
        <p:nvSpPr>
          <p:cNvPr id="9" name="Titel 1">
            <a:extLst>
              <a:ext uri="{FF2B5EF4-FFF2-40B4-BE49-F238E27FC236}">
                <a16:creationId xmlns:a16="http://schemas.microsoft.com/office/drawing/2014/main" id="{3B014DF3-A2DF-9B7F-B7A8-5008615152F8}"/>
              </a:ext>
            </a:extLst>
          </p:cNvPr>
          <p:cNvSpPr txBox="1">
            <a:spLocks noChangeAspect="1"/>
          </p:cNvSpPr>
          <p:nvPr/>
        </p:nvSpPr>
        <p:spPr>
          <a:xfrm>
            <a:off x="843169" y="2423424"/>
            <a:ext cx="10505661" cy="500160"/>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Stehhöhe darf maximal 5 Meter betragen.</a:t>
            </a:r>
          </a:p>
        </p:txBody>
      </p:sp>
      <p:pic>
        <p:nvPicPr>
          <p:cNvPr id="2" name="Afbeelding 1" descr="Afbeelding met schermopname, Rechthoek&#10;&#10;Automatisch gegenereerde beschrijving">
            <a:extLst>
              <a:ext uri="{FF2B5EF4-FFF2-40B4-BE49-F238E27FC236}">
                <a16:creationId xmlns:a16="http://schemas.microsoft.com/office/drawing/2014/main" id="{9454BC06-C397-E70E-EC2E-58E130023F4C}"/>
              </a:ext>
            </a:extLst>
          </p:cNvPr>
          <p:cNvPicPr>
            <a:picLocks noChangeAspect="1"/>
          </p:cNvPicPr>
          <p:nvPr/>
        </p:nvPicPr>
        <p:blipFill>
          <a:blip r:embed="rId2"/>
          <a:srcRect l="13680" r="-3" b="51404"/>
          <a:stretch>
            <a:fillRect/>
          </a:stretch>
        </p:blipFill>
        <p:spPr>
          <a:xfrm>
            <a:off x="2298357" y="1419830"/>
            <a:ext cx="6709285" cy="960857"/>
          </a:xfrm>
          <a:prstGeom prst="rect">
            <a:avLst/>
          </a:prstGeom>
        </p:spPr>
      </p:pic>
      <p:sp>
        <p:nvSpPr>
          <p:cNvPr id="6" name="Titel 1">
            <a:extLst>
              <a:ext uri="{FF2B5EF4-FFF2-40B4-BE49-F238E27FC236}">
                <a16:creationId xmlns:a16="http://schemas.microsoft.com/office/drawing/2014/main" id="{7216F895-D552-CAAA-0EAB-08F313330ACF}"/>
              </a:ext>
            </a:extLst>
          </p:cNvPr>
          <p:cNvSpPr txBox="1">
            <a:spLocks/>
          </p:cNvSpPr>
          <p:nvPr/>
        </p:nvSpPr>
        <p:spPr>
          <a:xfrm>
            <a:off x="848139" y="1668379"/>
            <a:ext cx="8382358"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Sicheres Arbeiten mit einer Leiter oder Tritten</a:t>
            </a:r>
          </a:p>
        </p:txBody>
      </p:sp>
      <p:sp>
        <p:nvSpPr>
          <p:cNvPr id="11" name="Titel 1">
            <a:extLst>
              <a:ext uri="{FF2B5EF4-FFF2-40B4-BE49-F238E27FC236}">
                <a16:creationId xmlns:a16="http://schemas.microsoft.com/office/drawing/2014/main" id="{B51BFCB4-87C0-A6E0-CAE5-1C58380F5B3D}"/>
              </a:ext>
            </a:extLst>
          </p:cNvPr>
          <p:cNvSpPr txBox="1">
            <a:spLocks noChangeAspect="1"/>
          </p:cNvSpPr>
          <p:nvPr/>
        </p:nvSpPr>
        <p:spPr>
          <a:xfrm>
            <a:off x="843169" y="2798467"/>
            <a:ext cx="10505661" cy="464743"/>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maximale Stehzeit pro Tag beträgt 2 Stunden.</a:t>
            </a:r>
          </a:p>
        </p:txBody>
      </p:sp>
      <p:sp>
        <p:nvSpPr>
          <p:cNvPr id="18" name="Titel 1">
            <a:extLst>
              <a:ext uri="{FF2B5EF4-FFF2-40B4-BE49-F238E27FC236}">
                <a16:creationId xmlns:a16="http://schemas.microsoft.com/office/drawing/2014/main" id="{1C690789-710D-6DC1-582D-57900A5D5FF0}"/>
              </a:ext>
            </a:extLst>
          </p:cNvPr>
          <p:cNvSpPr txBox="1">
            <a:spLocks noChangeAspect="1"/>
          </p:cNvSpPr>
          <p:nvPr/>
        </p:nvSpPr>
        <p:spPr>
          <a:xfrm>
            <a:off x="843169" y="3185834"/>
            <a:ext cx="10505661" cy="43087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maximale Greifentfernung entspricht einer Armlänge.</a:t>
            </a:r>
          </a:p>
        </p:txBody>
      </p:sp>
      <p:sp>
        <p:nvSpPr>
          <p:cNvPr id="19" name="Titel 1">
            <a:extLst>
              <a:ext uri="{FF2B5EF4-FFF2-40B4-BE49-F238E27FC236}">
                <a16:creationId xmlns:a16="http://schemas.microsoft.com/office/drawing/2014/main" id="{1A63E47B-70D0-3929-5C86-8CE2016E75DB}"/>
              </a:ext>
            </a:extLst>
          </p:cNvPr>
          <p:cNvSpPr txBox="1">
            <a:spLocks noChangeAspect="1"/>
          </p:cNvSpPr>
          <p:nvPr/>
        </p:nvSpPr>
        <p:spPr>
          <a:xfrm>
            <a:off x="843169" y="3555318"/>
            <a:ext cx="10505661" cy="425459"/>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Die maximale Belastungskraft während der Arbeit beträgt 5 kg.</a:t>
            </a:r>
          </a:p>
        </p:txBody>
      </p:sp>
      <p:sp>
        <p:nvSpPr>
          <p:cNvPr id="20" name="Titel 1">
            <a:extLst>
              <a:ext uri="{FF2B5EF4-FFF2-40B4-BE49-F238E27FC236}">
                <a16:creationId xmlns:a16="http://schemas.microsoft.com/office/drawing/2014/main" id="{FF03B7A0-6B2A-5275-4C73-0C131E266F7A}"/>
              </a:ext>
            </a:extLst>
          </p:cNvPr>
          <p:cNvSpPr txBox="1">
            <a:spLocks noChangeAspect="1"/>
          </p:cNvSpPr>
          <p:nvPr/>
        </p:nvSpPr>
        <p:spPr>
          <a:xfrm>
            <a:off x="843169" y="3940305"/>
            <a:ext cx="10505661" cy="43087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Das maximale Gewicht von Hilfsmitteln oder Werkzeugen beträgt 5 kg.</a:t>
            </a:r>
          </a:p>
        </p:txBody>
      </p:sp>
      <p:sp>
        <p:nvSpPr>
          <p:cNvPr id="21" name="Titel 1">
            <a:extLst>
              <a:ext uri="{FF2B5EF4-FFF2-40B4-BE49-F238E27FC236}">
                <a16:creationId xmlns:a16="http://schemas.microsoft.com/office/drawing/2014/main" id="{6E0A8799-B18B-CC57-837F-B8515445F394}"/>
              </a:ext>
            </a:extLst>
          </p:cNvPr>
          <p:cNvSpPr txBox="1">
            <a:spLocks noChangeAspect="1"/>
          </p:cNvSpPr>
          <p:nvPr/>
        </p:nvSpPr>
        <p:spPr>
          <a:xfrm>
            <a:off x="843169" y="4294876"/>
            <a:ext cx="10505661" cy="425459"/>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dirty="0">
                <a:solidFill>
                  <a:schemeClr val="tx1"/>
                </a:solidFill>
                <a:latin typeface="Arial" panose="020B0604020202020204" pitchFamily="34" charset="0"/>
              </a:rPr>
              <a:t>Leiter oder Tritte stehen auf einem stabilen und festen Untergrund.</a:t>
            </a:r>
          </a:p>
        </p:txBody>
      </p:sp>
      <p:sp>
        <p:nvSpPr>
          <p:cNvPr id="22" name="Titel 1">
            <a:extLst>
              <a:ext uri="{FF2B5EF4-FFF2-40B4-BE49-F238E27FC236}">
                <a16:creationId xmlns:a16="http://schemas.microsoft.com/office/drawing/2014/main" id="{B5FE0C25-69E6-8955-B09C-5B34F71E3668}"/>
              </a:ext>
            </a:extLst>
          </p:cNvPr>
          <p:cNvSpPr txBox="1">
            <a:spLocks noChangeAspect="1"/>
          </p:cNvSpPr>
          <p:nvPr/>
        </p:nvSpPr>
        <p:spPr>
          <a:xfrm>
            <a:off x="843169" y="4674702"/>
            <a:ext cx="10505661" cy="43087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dirty="0">
                <a:solidFill>
                  <a:schemeClr val="tx1"/>
                </a:solidFill>
                <a:latin typeface="Arial" panose="020B0604020202020204" pitchFamily="34" charset="0"/>
              </a:rPr>
              <a:t>Es wurden Sicherungen gegen Abrutschen angebracht.</a:t>
            </a:r>
          </a:p>
        </p:txBody>
      </p:sp>
      <p:sp>
        <p:nvSpPr>
          <p:cNvPr id="23" name="Titel 1">
            <a:extLst>
              <a:ext uri="{FF2B5EF4-FFF2-40B4-BE49-F238E27FC236}">
                <a16:creationId xmlns:a16="http://schemas.microsoft.com/office/drawing/2014/main" id="{61EBA12D-6129-AD0B-B031-416D93223578}"/>
              </a:ext>
            </a:extLst>
          </p:cNvPr>
          <p:cNvSpPr txBox="1">
            <a:spLocks noChangeAspect="1"/>
          </p:cNvSpPr>
          <p:nvPr/>
        </p:nvSpPr>
        <p:spPr>
          <a:xfrm>
            <a:off x="843169" y="5032862"/>
            <a:ext cx="10505661" cy="72831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Zugangsleitern dürfen mindestens 1 Meter über das Niveau des Eingangs hinausragen, es sei denn, andere Schutzvorrichtungen ermöglichen einen sicheren Halt.</a:t>
            </a:r>
          </a:p>
        </p:txBody>
      </p:sp>
      <p:sp>
        <p:nvSpPr>
          <p:cNvPr id="24" name="Titel 1">
            <a:extLst>
              <a:ext uri="{FF2B5EF4-FFF2-40B4-BE49-F238E27FC236}">
                <a16:creationId xmlns:a16="http://schemas.microsoft.com/office/drawing/2014/main" id="{76CEF8E4-AAEA-C359-39DA-AC7082A09268}"/>
              </a:ext>
            </a:extLst>
          </p:cNvPr>
          <p:cNvSpPr txBox="1">
            <a:spLocks noChangeAspect="1"/>
          </p:cNvSpPr>
          <p:nvPr/>
        </p:nvSpPr>
        <p:spPr>
          <a:xfrm>
            <a:off x="843169" y="5663540"/>
            <a:ext cx="10505661" cy="76622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a:buChar char="•"/>
            </a:pPr>
            <a:r>
              <a:rPr lang="de-DE" sz="2000" b="0">
                <a:solidFill>
                  <a:schemeClr val="tx1"/>
                </a:solidFill>
                <a:latin typeface="Arial" panose="020B0604020202020204" pitchFamily="34" charset="0"/>
              </a:rPr>
              <a:t>Halten Sie die Leiter immer mit einer Hand und achten Sie darauf, dass das Tragen von Lasten den sicheren Halt nicht behindert.</a:t>
            </a:r>
          </a:p>
        </p:txBody>
      </p:sp>
    </p:spTree>
    <p:extLst>
      <p:ext uri="{BB962C8B-B14F-4D97-AF65-F5344CB8AC3E}">
        <p14:creationId xmlns:p14="http://schemas.microsoft.com/office/powerpoint/2010/main" val="114349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B4315-328F-D440-F37F-6EFBD4E7A300}"/>
            </a:ext>
          </a:extLst>
        </p:cNvPr>
        <p:cNvGrpSpPr/>
        <p:nvPr/>
      </p:nvGrpSpPr>
      <p:grpSpPr>
        <a:xfrm>
          <a:off x="0" y="0"/>
          <a:ext cx="0" cy="0"/>
          <a:chOff x="0" y="0"/>
          <a:chExt cx="0" cy="0"/>
        </a:xfrm>
      </p:grpSpPr>
      <p:pic>
        <p:nvPicPr>
          <p:cNvPr id="2" name="Afbeelding 1" descr="Afbeelding met schermopname, Rechthoek&#10;&#10;Automatisch gegenereerde beschrijving">
            <a:extLst>
              <a:ext uri="{FF2B5EF4-FFF2-40B4-BE49-F238E27FC236}">
                <a16:creationId xmlns:a16="http://schemas.microsoft.com/office/drawing/2014/main" id="{2EA46EC6-4D83-0298-64DE-D775E0403697}"/>
              </a:ext>
            </a:extLst>
          </p:cNvPr>
          <p:cNvPicPr>
            <a:picLocks noChangeAspect="1"/>
          </p:cNvPicPr>
          <p:nvPr/>
        </p:nvPicPr>
        <p:blipFill>
          <a:blip r:embed="rId2"/>
          <a:srcRect l="12195" r="-2" b="51404"/>
          <a:stretch>
            <a:fillRect/>
          </a:stretch>
        </p:blipFill>
        <p:spPr>
          <a:xfrm>
            <a:off x="0" y="1419830"/>
            <a:ext cx="6824592" cy="960857"/>
          </a:xfrm>
          <a:prstGeom prst="rect">
            <a:avLst/>
          </a:prstGeom>
        </p:spPr>
      </p:pic>
      <p:pic>
        <p:nvPicPr>
          <p:cNvPr id="16" name="Afbeelding 15" descr="Afbeelding met zwart-wit, schets, illustratie&#10;&#10;Automatisch gegenereerde beschrijving">
            <a:extLst>
              <a:ext uri="{FF2B5EF4-FFF2-40B4-BE49-F238E27FC236}">
                <a16:creationId xmlns:a16="http://schemas.microsoft.com/office/drawing/2014/main" id="{02C69880-94AA-A58D-E354-915FF2D6002A}"/>
              </a:ext>
            </a:extLst>
          </p:cNvPr>
          <p:cNvPicPr>
            <a:picLocks noChangeAspect="1"/>
          </p:cNvPicPr>
          <p:nvPr/>
        </p:nvPicPr>
        <p:blipFill>
          <a:blip r:embed="rId3"/>
          <a:srcRect/>
          <a:stretch>
            <a:fillRect/>
          </a:stretch>
        </p:blipFill>
        <p:spPr>
          <a:xfrm>
            <a:off x="7234555" y="2488181"/>
            <a:ext cx="4563270" cy="2619883"/>
          </a:xfrm>
          <a:prstGeom prst="rect">
            <a:avLst/>
          </a:prstGeom>
        </p:spPr>
      </p:pic>
      <p:sp>
        <p:nvSpPr>
          <p:cNvPr id="3" name="Ondertitel 2">
            <a:extLst>
              <a:ext uri="{FF2B5EF4-FFF2-40B4-BE49-F238E27FC236}">
                <a16:creationId xmlns:a16="http://schemas.microsoft.com/office/drawing/2014/main" id="{20AC1106-32AB-F4EC-7FF9-8161E3836586}"/>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2ACD3FF7-C825-E2AB-2A21-53022BBA0C7B}"/>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1E6050A5-154B-8258-04F1-553E35B3375B}"/>
              </a:ext>
            </a:extLst>
          </p:cNvPr>
          <p:cNvPicPr>
            <a:picLocks noChangeAspect="1"/>
          </p:cNvPicPr>
          <p:nvPr/>
        </p:nvPicPr>
        <p:blipFill>
          <a:blip r:embed="rId2"/>
          <a:srcRect l="12195" r="-2" b="51404"/>
          <a:stretch>
            <a:fillRect/>
          </a:stretch>
        </p:blipFill>
        <p:spPr>
          <a:xfrm>
            <a:off x="1235676" y="1419830"/>
            <a:ext cx="6824592" cy="960857"/>
          </a:xfrm>
          <a:prstGeom prst="rect">
            <a:avLst/>
          </a:prstGeom>
        </p:spPr>
      </p:pic>
      <p:sp>
        <p:nvSpPr>
          <p:cNvPr id="13" name="Titel 1">
            <a:extLst>
              <a:ext uri="{FF2B5EF4-FFF2-40B4-BE49-F238E27FC236}">
                <a16:creationId xmlns:a16="http://schemas.microsoft.com/office/drawing/2014/main" id="{1491BC7C-10F7-63C5-7F53-C12386B13E09}"/>
              </a:ext>
            </a:extLst>
          </p:cNvPr>
          <p:cNvSpPr txBox="1">
            <a:spLocks/>
          </p:cNvSpPr>
          <p:nvPr/>
        </p:nvSpPr>
        <p:spPr>
          <a:xfrm>
            <a:off x="848139" y="1668379"/>
            <a:ext cx="7118994" cy="513347"/>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Sicheres Arbeiten mit Absturzsicherung</a:t>
            </a:r>
          </a:p>
        </p:txBody>
      </p:sp>
      <p:sp>
        <p:nvSpPr>
          <p:cNvPr id="9" name="Titel 1">
            <a:extLst>
              <a:ext uri="{FF2B5EF4-FFF2-40B4-BE49-F238E27FC236}">
                <a16:creationId xmlns:a16="http://schemas.microsoft.com/office/drawing/2014/main" id="{0907469F-6112-4C2A-1B24-CD81963BA907}"/>
              </a:ext>
            </a:extLst>
          </p:cNvPr>
          <p:cNvSpPr txBox="1">
            <a:spLocks/>
          </p:cNvSpPr>
          <p:nvPr/>
        </p:nvSpPr>
        <p:spPr>
          <a:xfrm>
            <a:off x="848139" y="2618856"/>
            <a:ext cx="5416737" cy="96085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buClr>
                <a:srgbClr val="E30613"/>
              </a:buClr>
            </a:pPr>
            <a:r>
              <a:rPr lang="de-DE" sz="2000" dirty="0">
                <a:solidFill>
                  <a:schemeClr val="tx1"/>
                </a:solidFill>
                <a:latin typeface="Arial" panose="020B0604020202020204" pitchFamily="34" charset="0"/>
              </a:rPr>
              <a:t>Das Absturzsicherungssystem besteht aus 3 Komponenten:</a:t>
            </a:r>
          </a:p>
        </p:txBody>
      </p:sp>
      <p:sp>
        <p:nvSpPr>
          <p:cNvPr id="7" name="Titel 1">
            <a:extLst>
              <a:ext uri="{FF2B5EF4-FFF2-40B4-BE49-F238E27FC236}">
                <a16:creationId xmlns:a16="http://schemas.microsoft.com/office/drawing/2014/main" id="{A3F461DA-3708-160D-93DF-BE4A67D49CA7}"/>
              </a:ext>
            </a:extLst>
          </p:cNvPr>
          <p:cNvSpPr txBox="1">
            <a:spLocks/>
          </p:cNvSpPr>
          <p:nvPr/>
        </p:nvSpPr>
        <p:spPr>
          <a:xfrm>
            <a:off x="843169" y="3429000"/>
            <a:ext cx="5981423" cy="66078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dirty="0">
                <a:solidFill>
                  <a:schemeClr val="tx1"/>
                </a:solidFill>
                <a:latin typeface="Arial" panose="020B0604020202020204" pitchFamily="34" charset="0"/>
              </a:rPr>
              <a:t>Ein fester und robuster Verankerungspunkt für das Sicherungsseil.</a:t>
            </a:r>
          </a:p>
        </p:txBody>
      </p:sp>
      <p:sp>
        <p:nvSpPr>
          <p:cNvPr id="14" name="Titel 1">
            <a:extLst>
              <a:ext uri="{FF2B5EF4-FFF2-40B4-BE49-F238E27FC236}">
                <a16:creationId xmlns:a16="http://schemas.microsoft.com/office/drawing/2014/main" id="{6CF5D3B6-A112-BFD9-731D-1F3C1775B121}"/>
              </a:ext>
            </a:extLst>
          </p:cNvPr>
          <p:cNvSpPr txBox="1">
            <a:spLocks/>
          </p:cNvSpPr>
          <p:nvPr/>
        </p:nvSpPr>
        <p:spPr>
          <a:xfrm>
            <a:off x="843170" y="4333991"/>
            <a:ext cx="7383148" cy="961970"/>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dirty="0">
                <a:solidFill>
                  <a:schemeClr val="tx1"/>
                </a:solidFill>
                <a:latin typeface="Arial" panose="020B0604020202020204" pitchFamily="34" charset="0"/>
              </a:rPr>
              <a:t>Ein Auffanggurt, der den Benutzer mittels einem Sicherungsseil mit dem Verankerungspunkt verbindet.</a:t>
            </a:r>
          </a:p>
        </p:txBody>
      </p:sp>
      <p:sp>
        <p:nvSpPr>
          <p:cNvPr id="15" name="Titel 1">
            <a:extLst>
              <a:ext uri="{FF2B5EF4-FFF2-40B4-BE49-F238E27FC236}">
                <a16:creationId xmlns:a16="http://schemas.microsoft.com/office/drawing/2014/main" id="{26D75969-4C12-2143-09B0-29449E785197}"/>
              </a:ext>
            </a:extLst>
          </p:cNvPr>
          <p:cNvSpPr txBox="1">
            <a:spLocks/>
          </p:cNvSpPr>
          <p:nvPr/>
        </p:nvSpPr>
        <p:spPr>
          <a:xfrm>
            <a:off x="843170" y="5280297"/>
            <a:ext cx="7217098" cy="961970"/>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2000" b="0">
                <a:solidFill>
                  <a:schemeClr val="tx1"/>
                </a:solidFill>
                <a:latin typeface="Arial" panose="020B0604020202020204" pitchFamily="34" charset="0"/>
              </a:rPr>
              <a:t>Sicherungsseil oder Auffanggerät mit automatischem Seilspanner oder Falldämpfer (max. 2 Meter).</a:t>
            </a:r>
          </a:p>
        </p:txBody>
      </p:sp>
      <p:pic>
        <p:nvPicPr>
          <p:cNvPr id="17" name="Afbeelding 16" descr="Afbeelding met tekening, schets, clipart, Lijnillustraties&#10;&#10;Automatisch gegenereerde beschrijving">
            <a:extLst>
              <a:ext uri="{FF2B5EF4-FFF2-40B4-BE49-F238E27FC236}">
                <a16:creationId xmlns:a16="http://schemas.microsoft.com/office/drawing/2014/main" id="{5278A46A-1C58-1051-651E-CFCE5BC37746}"/>
              </a:ext>
            </a:extLst>
          </p:cNvPr>
          <p:cNvPicPr>
            <a:picLocks noChangeAspect="1"/>
          </p:cNvPicPr>
          <p:nvPr/>
        </p:nvPicPr>
        <p:blipFill>
          <a:blip r:embed="rId4"/>
          <a:stretch>
            <a:fillRect/>
          </a:stretch>
        </p:blipFill>
        <p:spPr>
          <a:xfrm>
            <a:off x="8060268" y="3946510"/>
            <a:ext cx="1434364" cy="2323107"/>
          </a:xfrm>
          <a:prstGeom prst="rect">
            <a:avLst/>
          </a:prstGeom>
        </p:spPr>
      </p:pic>
    </p:spTree>
    <p:extLst>
      <p:ext uri="{BB962C8B-B14F-4D97-AF65-F5344CB8AC3E}">
        <p14:creationId xmlns:p14="http://schemas.microsoft.com/office/powerpoint/2010/main" val="211915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FE3B9-A749-792B-A72B-9EB3BF89AF0A}"/>
            </a:ext>
          </a:extLst>
        </p:cNvPr>
        <p:cNvGrpSpPr/>
        <p:nvPr/>
      </p:nvGrpSpPr>
      <p:grpSpPr>
        <a:xfrm>
          <a:off x="0" y="0"/>
          <a:ext cx="0" cy="0"/>
          <a:chOff x="0" y="0"/>
          <a:chExt cx="0" cy="0"/>
        </a:xfrm>
      </p:grpSpPr>
      <p:pic>
        <p:nvPicPr>
          <p:cNvPr id="9" name="Afbeelding 8" descr="Afbeelding met schermopname, Rechthoek&#10;&#10;Automatisch gegenereerde beschrijving">
            <a:extLst>
              <a:ext uri="{FF2B5EF4-FFF2-40B4-BE49-F238E27FC236}">
                <a16:creationId xmlns:a16="http://schemas.microsoft.com/office/drawing/2014/main" id="{86225465-3765-ABA2-D42D-BFE4035A5926}"/>
              </a:ext>
            </a:extLst>
          </p:cNvPr>
          <p:cNvPicPr>
            <a:picLocks noChangeAspect="1"/>
          </p:cNvPicPr>
          <p:nvPr/>
        </p:nvPicPr>
        <p:blipFill>
          <a:blip r:embed="rId3"/>
          <a:srcRect l="8408" r="-3" b="51404"/>
          <a:stretch>
            <a:fillRect/>
          </a:stretch>
        </p:blipFill>
        <p:spPr>
          <a:xfrm>
            <a:off x="-13290" y="1419830"/>
            <a:ext cx="7118994" cy="960857"/>
          </a:xfrm>
          <a:prstGeom prst="rect">
            <a:avLst/>
          </a:prstGeom>
        </p:spPr>
      </p:pic>
      <p:sp>
        <p:nvSpPr>
          <p:cNvPr id="3" name="Ondertitel 2">
            <a:extLst>
              <a:ext uri="{FF2B5EF4-FFF2-40B4-BE49-F238E27FC236}">
                <a16:creationId xmlns:a16="http://schemas.microsoft.com/office/drawing/2014/main" id="{6EF60196-38F0-1222-6C09-3C386115195A}"/>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F55DFD31-3D5A-6246-6128-2735B9EC9567}"/>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6E47F623-3476-A112-83C9-EBA900E6A58D}"/>
              </a:ext>
            </a:extLst>
          </p:cNvPr>
          <p:cNvPicPr>
            <a:picLocks noChangeAspect="1"/>
          </p:cNvPicPr>
          <p:nvPr/>
        </p:nvPicPr>
        <p:blipFill>
          <a:blip r:embed="rId3"/>
          <a:srcRect l="8408" r="-3" b="51404"/>
          <a:stretch>
            <a:fillRect/>
          </a:stretch>
        </p:blipFill>
        <p:spPr>
          <a:xfrm>
            <a:off x="987608" y="1419830"/>
            <a:ext cx="7118994" cy="960857"/>
          </a:xfrm>
          <a:prstGeom prst="rect">
            <a:avLst/>
          </a:prstGeom>
        </p:spPr>
      </p:pic>
      <p:sp>
        <p:nvSpPr>
          <p:cNvPr id="13" name="Titel 1">
            <a:extLst>
              <a:ext uri="{FF2B5EF4-FFF2-40B4-BE49-F238E27FC236}">
                <a16:creationId xmlns:a16="http://schemas.microsoft.com/office/drawing/2014/main" id="{D2825727-524F-4ACB-7C27-632BB99AC7C3}"/>
              </a:ext>
            </a:extLst>
          </p:cNvPr>
          <p:cNvSpPr txBox="1">
            <a:spLocks/>
          </p:cNvSpPr>
          <p:nvPr/>
        </p:nvSpPr>
        <p:spPr>
          <a:xfrm>
            <a:off x="848139" y="1643665"/>
            <a:ext cx="7118994" cy="513347"/>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Sicheres Arbeiten mit Absturzsicherung</a:t>
            </a:r>
          </a:p>
        </p:txBody>
      </p:sp>
      <p:sp>
        <p:nvSpPr>
          <p:cNvPr id="7" name="Titel 1">
            <a:extLst>
              <a:ext uri="{FF2B5EF4-FFF2-40B4-BE49-F238E27FC236}">
                <a16:creationId xmlns:a16="http://schemas.microsoft.com/office/drawing/2014/main" id="{1E319200-13FF-F5C3-BE72-78386A2643E9}"/>
              </a:ext>
            </a:extLst>
          </p:cNvPr>
          <p:cNvSpPr txBox="1">
            <a:spLocks/>
          </p:cNvSpPr>
          <p:nvPr/>
        </p:nvSpPr>
        <p:spPr>
          <a:xfrm>
            <a:off x="843169" y="2625339"/>
            <a:ext cx="11140661" cy="48236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chemeClr val="tx1"/>
                </a:solidFill>
                <a:latin typeface="Arial" panose="020B0604020202020204" pitchFamily="34" charset="0"/>
              </a:rPr>
              <a:t>Ist der Auffanggurt für die auszuführenden Arbeiten geeignet?</a:t>
            </a:r>
          </a:p>
        </p:txBody>
      </p:sp>
      <p:sp>
        <p:nvSpPr>
          <p:cNvPr id="2" name="Titel 1">
            <a:extLst>
              <a:ext uri="{FF2B5EF4-FFF2-40B4-BE49-F238E27FC236}">
                <a16:creationId xmlns:a16="http://schemas.microsoft.com/office/drawing/2014/main" id="{1C8CED8B-94A3-F856-4EDE-211A9F721863}"/>
              </a:ext>
            </a:extLst>
          </p:cNvPr>
          <p:cNvSpPr txBox="1">
            <a:spLocks/>
          </p:cNvSpPr>
          <p:nvPr/>
        </p:nvSpPr>
        <p:spPr>
          <a:xfrm>
            <a:off x="843169" y="3099674"/>
            <a:ext cx="9338799" cy="660400"/>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chemeClr val="tx1"/>
                </a:solidFill>
                <a:latin typeface="Arial" panose="020B0604020202020204" pitchFamily="34" charset="0"/>
              </a:rPr>
              <a:t>Ist die Gesamtlänge des Sicherungsseils und des Falldämpfers geringer als die Höhe, in der die Arbeit ausgeführt wird (Seillänge + Falldämpfer + 1 Meter Spielraum)?</a:t>
            </a:r>
          </a:p>
        </p:txBody>
      </p:sp>
      <p:sp>
        <p:nvSpPr>
          <p:cNvPr id="5" name="Titel 1">
            <a:extLst>
              <a:ext uri="{FF2B5EF4-FFF2-40B4-BE49-F238E27FC236}">
                <a16:creationId xmlns:a16="http://schemas.microsoft.com/office/drawing/2014/main" id="{C67D0DA4-093F-1CBB-9D2F-BBDC29924AB5}"/>
              </a:ext>
            </a:extLst>
          </p:cNvPr>
          <p:cNvSpPr txBox="1">
            <a:spLocks/>
          </p:cNvSpPr>
          <p:nvPr/>
        </p:nvSpPr>
        <p:spPr>
          <a:xfrm>
            <a:off x="843169" y="3860150"/>
            <a:ext cx="11140661" cy="482364"/>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chemeClr val="tx1"/>
                </a:solidFill>
                <a:latin typeface="Arial" panose="020B0604020202020204" pitchFamily="34" charset="0"/>
              </a:rPr>
              <a:t>Könnte es im Falle eines Sturzes nicht zu einem Pendeleffekt (Hin- und Herpendeln) kommen?</a:t>
            </a:r>
          </a:p>
        </p:txBody>
      </p:sp>
      <p:sp>
        <p:nvSpPr>
          <p:cNvPr id="6" name="Titel 1">
            <a:extLst>
              <a:ext uri="{FF2B5EF4-FFF2-40B4-BE49-F238E27FC236}">
                <a16:creationId xmlns:a16="http://schemas.microsoft.com/office/drawing/2014/main" id="{4977CCEC-5D6A-336D-1D52-8A99DE28B6AA}"/>
              </a:ext>
            </a:extLst>
          </p:cNvPr>
          <p:cNvSpPr txBox="1">
            <a:spLocks/>
          </p:cNvSpPr>
          <p:nvPr/>
        </p:nvSpPr>
        <p:spPr>
          <a:xfrm>
            <a:off x="843169" y="4340104"/>
            <a:ext cx="11140661" cy="482365"/>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lnSpc>
                <a:spcPct val="100000"/>
              </a:lnSpc>
              <a:buClr>
                <a:srgbClr val="E30613"/>
              </a:buClr>
            </a:pPr>
            <a:r>
              <a:rPr lang="de-DE" sz="1800" b="0" dirty="0">
                <a:solidFill>
                  <a:schemeClr val="tx1"/>
                </a:solidFill>
                <a:latin typeface="Arial" panose="020B0604020202020204" pitchFamily="34" charset="0"/>
              </a:rPr>
              <a:t>Nach einem Sturz sollte die verletzte Person so schnell wie möglich aus dem Auffanggurt befreit werden.</a:t>
            </a:r>
          </a:p>
        </p:txBody>
      </p:sp>
      <p:sp>
        <p:nvSpPr>
          <p:cNvPr id="8" name="Titel 1">
            <a:extLst>
              <a:ext uri="{FF2B5EF4-FFF2-40B4-BE49-F238E27FC236}">
                <a16:creationId xmlns:a16="http://schemas.microsoft.com/office/drawing/2014/main" id="{CBE1C8F2-651C-6695-5E74-464D12A83E50}"/>
              </a:ext>
            </a:extLst>
          </p:cNvPr>
          <p:cNvSpPr txBox="1">
            <a:spLocks/>
          </p:cNvSpPr>
          <p:nvPr/>
        </p:nvSpPr>
        <p:spPr>
          <a:xfrm>
            <a:off x="843169" y="4837074"/>
            <a:ext cx="11140661" cy="557219"/>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lnSpc>
                <a:spcPct val="100000"/>
              </a:lnSpc>
              <a:buClr>
                <a:srgbClr val="E30613"/>
              </a:buClr>
            </a:pPr>
            <a:r>
              <a:rPr lang="de-DE" sz="1800">
                <a:solidFill>
                  <a:schemeClr val="tx1"/>
                </a:solidFill>
                <a:latin typeface="Arial" panose="020B0604020202020204" pitchFamily="34" charset="0"/>
              </a:rPr>
              <a:t>Verfügt der betriebliche Rettungsdienst über Kapazitäten zur medizinischen Erstversorgung?</a:t>
            </a:r>
          </a:p>
        </p:txBody>
      </p:sp>
      <p:sp>
        <p:nvSpPr>
          <p:cNvPr id="10" name="Titel 1">
            <a:extLst>
              <a:ext uri="{FF2B5EF4-FFF2-40B4-BE49-F238E27FC236}">
                <a16:creationId xmlns:a16="http://schemas.microsoft.com/office/drawing/2014/main" id="{43D7FF1C-B082-C5B1-9ECD-FA3F33AF56EC}"/>
              </a:ext>
            </a:extLst>
          </p:cNvPr>
          <p:cNvSpPr txBox="1">
            <a:spLocks/>
          </p:cNvSpPr>
          <p:nvPr/>
        </p:nvSpPr>
        <p:spPr>
          <a:xfrm>
            <a:off x="843169" y="5302424"/>
            <a:ext cx="11140661" cy="414866"/>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chemeClr val="tx1"/>
                </a:solidFill>
                <a:latin typeface="Arial" panose="020B0604020202020204" pitchFamily="34" charset="0"/>
              </a:rPr>
              <a:t>Rettung einer hängenden, verletzten Person.</a:t>
            </a:r>
          </a:p>
        </p:txBody>
      </p:sp>
      <p:sp>
        <p:nvSpPr>
          <p:cNvPr id="11" name="Titel 1">
            <a:extLst>
              <a:ext uri="{FF2B5EF4-FFF2-40B4-BE49-F238E27FC236}">
                <a16:creationId xmlns:a16="http://schemas.microsoft.com/office/drawing/2014/main" id="{E5229E09-9333-7A41-7B8A-14E3CAD956E6}"/>
              </a:ext>
            </a:extLst>
          </p:cNvPr>
          <p:cNvSpPr txBox="1">
            <a:spLocks/>
          </p:cNvSpPr>
          <p:nvPr/>
        </p:nvSpPr>
        <p:spPr>
          <a:xfrm>
            <a:off x="843169" y="5717289"/>
            <a:ext cx="11140661" cy="557219"/>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lnSpc>
                <a:spcPct val="100000"/>
              </a:lnSpc>
              <a:buClr>
                <a:srgbClr val="E30613"/>
              </a:buClr>
              <a:buFont typeface="Arial" panose="020B0604020202020204" pitchFamily="34" charset="0"/>
              <a:buChar char="•"/>
            </a:pPr>
            <a:r>
              <a:rPr lang="de-DE" sz="1800" b="0" dirty="0">
                <a:solidFill>
                  <a:schemeClr val="tx1"/>
                </a:solidFill>
                <a:latin typeface="Arial" panose="020B0604020202020204" pitchFamily="34" charset="0"/>
              </a:rPr>
              <a:t>Vorbeugung von Verletzungen durch das Hängen am Auffanggurt (sogenannter „Hängeschock”).</a:t>
            </a:r>
          </a:p>
          <a:p>
            <a:pPr marL="342900" indent="-342900" algn="l">
              <a:lnSpc>
                <a:spcPct val="100000"/>
              </a:lnSpc>
              <a:buClr>
                <a:srgbClr val="E30613"/>
              </a:buClr>
              <a:buFont typeface="Arial" panose="020B0604020202020204" pitchFamily="34" charset="0"/>
              <a:buChar char="•"/>
            </a:pPr>
            <a:endParaRPr lang="pl-PL" sz="1800" b="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522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5" grpId="0"/>
      <p:bldP spid="6" grpId="0"/>
      <p:bldP spid="8"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50AA1-2ADE-2578-FB53-411FE262549A}"/>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C24E3A75-488E-C36E-1450-2351DEF803EB}"/>
              </a:ext>
            </a:extLst>
          </p:cNvPr>
          <p:cNvSpPr>
            <a:spLocks noGrp="1"/>
          </p:cNvSpPr>
          <p:nvPr>
            <p:ph type="subTitle" idx="1"/>
          </p:nvPr>
        </p:nvSpPr>
        <p:spPr>
          <a:xfrm>
            <a:off x="848139" y="6456947"/>
            <a:ext cx="8159503" cy="288758"/>
          </a:xfrm>
        </p:spPr>
        <p:txBody>
          <a:bodyPr/>
          <a:lstStyle/>
          <a:p>
            <a:pPr algn="l"/>
            <a:endParaRPr lang="nl-NL" b="1" dirty="0">
              <a:solidFill>
                <a:schemeClr val="bg1"/>
              </a:solidFill>
              <a:latin typeface="Arial" panose="020B0604020202020204" pitchFamily="34" charset="0"/>
              <a:cs typeface="Arial" panose="020B0604020202020204" pitchFamily="34" charset="0"/>
            </a:endParaRPr>
          </a:p>
        </p:txBody>
      </p:sp>
      <p:sp>
        <p:nvSpPr>
          <p:cNvPr id="4" name="Titel 1">
            <a:extLst>
              <a:ext uri="{FF2B5EF4-FFF2-40B4-BE49-F238E27FC236}">
                <a16:creationId xmlns:a16="http://schemas.microsoft.com/office/drawing/2014/main" id="{BA7D9312-4C70-3327-A598-92820AE5E44C}"/>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12" name="Afbeelding 11" descr="Afbeelding met schermopname, Rechthoek&#10;&#10;Automatisch gegenereerde beschrijving">
            <a:extLst>
              <a:ext uri="{FF2B5EF4-FFF2-40B4-BE49-F238E27FC236}">
                <a16:creationId xmlns:a16="http://schemas.microsoft.com/office/drawing/2014/main" id="{B53DD29E-D380-1F73-5403-ADE29820BFCF}"/>
              </a:ext>
            </a:extLst>
          </p:cNvPr>
          <p:cNvPicPr>
            <a:picLocks noChangeAspect="1"/>
          </p:cNvPicPr>
          <p:nvPr/>
        </p:nvPicPr>
        <p:blipFill>
          <a:blip r:embed="rId2"/>
          <a:srcRect l="21568" b="51404"/>
          <a:stretch>
            <a:fillRect/>
          </a:stretch>
        </p:blipFill>
        <p:spPr>
          <a:xfrm>
            <a:off x="0" y="1418560"/>
            <a:ext cx="6095999" cy="960857"/>
          </a:xfrm>
          <a:prstGeom prst="rect">
            <a:avLst/>
          </a:prstGeom>
        </p:spPr>
      </p:pic>
      <p:sp>
        <p:nvSpPr>
          <p:cNvPr id="13" name="Titel 1">
            <a:extLst>
              <a:ext uri="{FF2B5EF4-FFF2-40B4-BE49-F238E27FC236}">
                <a16:creationId xmlns:a16="http://schemas.microsoft.com/office/drawing/2014/main" id="{C34F7526-4FBA-C06D-8E69-3D79A8AEBD5B}"/>
              </a:ext>
            </a:extLst>
          </p:cNvPr>
          <p:cNvSpPr txBox="1">
            <a:spLocks/>
          </p:cNvSpPr>
          <p:nvPr/>
        </p:nvSpPr>
        <p:spPr>
          <a:xfrm>
            <a:off x="848139" y="1631308"/>
            <a:ext cx="5713299" cy="513347"/>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a:r>
              <a:rPr lang="de-DE" sz="2800" dirty="0">
                <a:solidFill>
                  <a:schemeClr val="bg1"/>
                </a:solidFill>
                <a:latin typeface="Arial" panose="020B0604020202020204" pitchFamily="34" charset="0"/>
              </a:rPr>
              <a:t>Was können Sie selbst tun?</a:t>
            </a:r>
          </a:p>
        </p:txBody>
      </p:sp>
      <p:sp>
        <p:nvSpPr>
          <p:cNvPr id="9" name="Titel 1">
            <a:extLst>
              <a:ext uri="{FF2B5EF4-FFF2-40B4-BE49-F238E27FC236}">
                <a16:creationId xmlns:a16="http://schemas.microsoft.com/office/drawing/2014/main" id="{ED9FD67B-2975-5F91-108B-E6B0D6AFBAD9}"/>
              </a:ext>
            </a:extLst>
          </p:cNvPr>
          <p:cNvSpPr txBox="1">
            <a:spLocks/>
          </p:cNvSpPr>
          <p:nvPr/>
        </p:nvSpPr>
        <p:spPr>
          <a:xfrm>
            <a:off x="910960" y="2715815"/>
            <a:ext cx="7553417" cy="44225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dirty="0">
                <a:solidFill>
                  <a:schemeClr val="tx1"/>
                </a:solidFill>
                <a:latin typeface="Arial" panose="020B0604020202020204" pitchFamily="34" charset="0"/>
              </a:rPr>
              <a:t>Verschaffen Sie sich die erforderlichen Informationen.</a:t>
            </a:r>
          </a:p>
        </p:txBody>
      </p:sp>
      <p:sp>
        <p:nvSpPr>
          <p:cNvPr id="6" name="Titel 1">
            <a:extLst>
              <a:ext uri="{FF2B5EF4-FFF2-40B4-BE49-F238E27FC236}">
                <a16:creationId xmlns:a16="http://schemas.microsoft.com/office/drawing/2014/main" id="{86AFB16D-C26C-96FC-064A-BDD946DB9AA4}"/>
              </a:ext>
            </a:extLst>
          </p:cNvPr>
          <p:cNvSpPr txBox="1">
            <a:spLocks/>
          </p:cNvSpPr>
          <p:nvPr/>
        </p:nvSpPr>
        <p:spPr>
          <a:xfrm>
            <a:off x="910961" y="3266148"/>
            <a:ext cx="5430572" cy="44225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Melden Sie Gefahren!</a:t>
            </a:r>
          </a:p>
        </p:txBody>
      </p:sp>
      <p:sp>
        <p:nvSpPr>
          <p:cNvPr id="7" name="Titel 1">
            <a:extLst>
              <a:ext uri="{FF2B5EF4-FFF2-40B4-BE49-F238E27FC236}">
                <a16:creationId xmlns:a16="http://schemas.microsoft.com/office/drawing/2014/main" id="{323885D0-A336-10E0-2279-6BE0308E5C90}"/>
              </a:ext>
            </a:extLst>
          </p:cNvPr>
          <p:cNvSpPr txBox="1">
            <a:spLocks/>
          </p:cNvSpPr>
          <p:nvPr/>
        </p:nvSpPr>
        <p:spPr>
          <a:xfrm>
            <a:off x="910961" y="3824948"/>
            <a:ext cx="10803244" cy="44225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dirty="0">
                <a:solidFill>
                  <a:schemeClr val="tx1"/>
                </a:solidFill>
                <a:latin typeface="Arial" panose="020B0604020202020204" pitchFamily="34" charset="0"/>
              </a:rPr>
              <a:t>Befolgen Sie die in Ihrem Unternehmen geltenden Bestimmungen im Bereich Arbeitssicherheit und Gesundheitsschutz.</a:t>
            </a:r>
          </a:p>
        </p:txBody>
      </p:sp>
      <p:sp>
        <p:nvSpPr>
          <p:cNvPr id="8" name="Titel 1">
            <a:extLst>
              <a:ext uri="{FF2B5EF4-FFF2-40B4-BE49-F238E27FC236}">
                <a16:creationId xmlns:a16="http://schemas.microsoft.com/office/drawing/2014/main" id="{66B3B6D1-C264-AB60-7701-33C2131C0764}"/>
              </a:ext>
            </a:extLst>
          </p:cNvPr>
          <p:cNvSpPr txBox="1">
            <a:spLocks/>
          </p:cNvSpPr>
          <p:nvPr/>
        </p:nvSpPr>
        <p:spPr>
          <a:xfrm>
            <a:off x="910961" y="4586381"/>
            <a:ext cx="5430572" cy="44225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dirty="0">
                <a:solidFill>
                  <a:schemeClr val="tx1"/>
                </a:solidFill>
                <a:latin typeface="Arial" panose="020B0604020202020204" pitchFamily="34" charset="0"/>
              </a:rPr>
              <a:t>Ergreifen Sie geeignete Maßnahmen.</a:t>
            </a:r>
          </a:p>
        </p:txBody>
      </p:sp>
      <p:sp>
        <p:nvSpPr>
          <p:cNvPr id="10" name="Titel 1">
            <a:extLst>
              <a:ext uri="{FF2B5EF4-FFF2-40B4-BE49-F238E27FC236}">
                <a16:creationId xmlns:a16="http://schemas.microsoft.com/office/drawing/2014/main" id="{2E242532-8913-1F38-4807-1BB9B61A4793}"/>
              </a:ext>
            </a:extLst>
          </p:cNvPr>
          <p:cNvSpPr txBox="1">
            <a:spLocks/>
          </p:cNvSpPr>
          <p:nvPr/>
        </p:nvSpPr>
        <p:spPr>
          <a:xfrm>
            <a:off x="910961" y="5136714"/>
            <a:ext cx="5430572" cy="442252"/>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marL="342900" indent="-342900" algn="l">
              <a:buClr>
                <a:srgbClr val="E30613"/>
              </a:buClr>
              <a:buFont typeface="Arial" panose="020B0604020202020204" pitchFamily="34" charset="0"/>
              <a:buChar char="•"/>
            </a:pPr>
            <a:r>
              <a:rPr lang="de-DE" sz="2000" b="0">
                <a:solidFill>
                  <a:schemeClr val="tx1"/>
                </a:solidFill>
                <a:latin typeface="Arial" panose="020B0604020202020204" pitchFamily="34" charset="0"/>
              </a:rPr>
              <a:t>Im Zweifelsfall: fragen!</a:t>
            </a:r>
          </a:p>
        </p:txBody>
      </p:sp>
    </p:spTree>
    <p:extLst>
      <p:ext uri="{BB962C8B-B14F-4D97-AF65-F5344CB8AC3E}">
        <p14:creationId xmlns:p14="http://schemas.microsoft.com/office/powerpoint/2010/main" val="2697738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7" grpId="0"/>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47736-155C-7CEE-F470-3AEF91EC0EC9}"/>
            </a:ext>
          </a:extLst>
        </p:cNvPr>
        <p:cNvGrpSpPr/>
        <p:nvPr/>
      </p:nvGrpSpPr>
      <p:grpSpPr>
        <a:xfrm>
          <a:off x="0" y="0"/>
          <a:ext cx="0" cy="0"/>
          <a:chOff x="0" y="0"/>
          <a:chExt cx="0" cy="0"/>
        </a:xfrm>
      </p:grpSpPr>
      <p:pic>
        <p:nvPicPr>
          <p:cNvPr id="9" name="Afbeelding 8" descr="Afbeelding met zwart-wit&#10;&#10;Beschrijving automatisch gegenereerd met lage betrouwbaarheid">
            <a:extLst>
              <a:ext uri="{FF2B5EF4-FFF2-40B4-BE49-F238E27FC236}">
                <a16:creationId xmlns:a16="http://schemas.microsoft.com/office/drawing/2014/main" id="{6209F36E-6C43-5E4F-7C6A-1857F3CF3B02}"/>
              </a:ext>
            </a:extLst>
          </p:cNvPr>
          <p:cNvPicPr>
            <a:picLocks noChangeAspect="1"/>
          </p:cNvPicPr>
          <p:nvPr/>
        </p:nvPicPr>
        <p:blipFill>
          <a:blip r:embed="rId2"/>
          <a:srcRect t="2320" b="8431"/>
          <a:stretch/>
        </p:blipFill>
        <p:spPr>
          <a:xfrm>
            <a:off x="838200" y="1138990"/>
            <a:ext cx="10505661" cy="4990878"/>
          </a:xfrm>
          <a:prstGeom prst="rect">
            <a:avLst/>
          </a:prstGeom>
        </p:spPr>
      </p:pic>
      <p:sp>
        <p:nvSpPr>
          <p:cNvPr id="6" name="Ondertitel 2">
            <a:extLst>
              <a:ext uri="{FF2B5EF4-FFF2-40B4-BE49-F238E27FC236}">
                <a16:creationId xmlns:a16="http://schemas.microsoft.com/office/drawing/2014/main" id="{0E5BB89C-0580-5871-D2F8-B4C56456CEF8}"/>
              </a:ext>
            </a:extLst>
          </p:cNvPr>
          <p:cNvSpPr txBox="1">
            <a:spLocks/>
          </p:cNvSpPr>
          <p:nvPr/>
        </p:nvSpPr>
        <p:spPr>
          <a:xfrm>
            <a:off x="848139" y="6456947"/>
            <a:ext cx="8159503" cy="2887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E30613"/>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0086CD"/>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chemeClr val="bg1">
                  <a:lumMod val="50000"/>
                </a:schemeClr>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b="1">
                <a:solidFill>
                  <a:schemeClr val="bg1"/>
                </a:solidFill>
                <a:latin typeface="Arial" panose="020B0604020202020204" pitchFamily="34" charset="0"/>
                <a:hlinkClick r:id="rId3">
                  <a:extLst>
                    <a:ext uri="{A12FA001-AC4F-418D-AE19-62706E023703}">
                      <ahyp:hlinkClr xmlns:ahyp="http://schemas.microsoft.com/office/drawing/2018/hyperlinkcolor" val="tx"/>
                    </a:ext>
                  </a:extLst>
                </a:hlinkClick>
              </a:rPr>
              <a:t>info@5xbeter.nl</a:t>
            </a:r>
            <a:r>
              <a:rPr lang="de-DE" b="1">
                <a:solidFill>
                  <a:schemeClr val="bg1"/>
                </a:solidFill>
                <a:latin typeface="Arial" panose="020B0604020202020204" pitchFamily="34" charset="0"/>
              </a:rPr>
              <a:t>   |   </a:t>
            </a:r>
            <a:r>
              <a:rPr lang="de-DE" b="1">
                <a:solidFill>
                  <a:schemeClr val="bg1"/>
                </a:solidFill>
                <a:latin typeface="Arial" panose="020B0604020202020204" pitchFamily="34" charset="0"/>
                <a:hlinkClick r:id="rId4">
                  <a:extLst>
                    <a:ext uri="{A12FA001-AC4F-418D-AE19-62706E023703}">
                      <ahyp:hlinkClr xmlns:ahyp="http://schemas.microsoft.com/office/drawing/2018/hyperlinkcolor" val="tx"/>
                    </a:ext>
                  </a:extLst>
                </a:hlinkClick>
              </a:rPr>
              <a:t>www.5xbeter.nl</a:t>
            </a:r>
          </a:p>
          <a:p>
            <a:pPr marL="0" indent="0">
              <a:buNone/>
            </a:pPr>
            <a:endParaRPr lang="pl-PL" b="1" dirty="0">
              <a:solidFill>
                <a:schemeClr val="bg1"/>
              </a:solidFill>
              <a:latin typeface="Arial" panose="020B0604020202020204" pitchFamily="34" charset="0"/>
              <a:cs typeface="Arial" panose="020B0604020202020204" pitchFamily="34" charset="0"/>
            </a:endParaRPr>
          </a:p>
        </p:txBody>
      </p:sp>
      <p:sp>
        <p:nvSpPr>
          <p:cNvPr id="7" name="Titel 1">
            <a:extLst>
              <a:ext uri="{FF2B5EF4-FFF2-40B4-BE49-F238E27FC236}">
                <a16:creationId xmlns:a16="http://schemas.microsoft.com/office/drawing/2014/main" id="{7BD2D58D-27DB-9BAF-8F64-D00FA1A3187D}"/>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pic>
        <p:nvPicPr>
          <p:cNvPr id="3" name="Afbeelding 2" descr="Afbeelding met schermopname, Rechthoek&#10;&#10;Automatisch gegenereerde beschrijving">
            <a:extLst>
              <a:ext uri="{FF2B5EF4-FFF2-40B4-BE49-F238E27FC236}">
                <a16:creationId xmlns:a16="http://schemas.microsoft.com/office/drawing/2014/main" id="{4FC31023-30A4-C5F0-C4CA-7B575F85BC47}"/>
              </a:ext>
            </a:extLst>
          </p:cNvPr>
          <p:cNvPicPr>
            <a:picLocks noChangeAspect="1"/>
          </p:cNvPicPr>
          <p:nvPr/>
        </p:nvPicPr>
        <p:blipFill>
          <a:blip r:embed="rId5"/>
          <a:srcRect l="64515" b="51404"/>
          <a:stretch>
            <a:fillRect/>
          </a:stretch>
        </p:blipFill>
        <p:spPr>
          <a:xfrm>
            <a:off x="0" y="1400379"/>
            <a:ext cx="2758094" cy="960857"/>
          </a:xfrm>
          <a:prstGeom prst="rect">
            <a:avLst/>
          </a:prstGeom>
        </p:spPr>
      </p:pic>
      <p:sp>
        <p:nvSpPr>
          <p:cNvPr id="4" name="Titel 1">
            <a:extLst>
              <a:ext uri="{FF2B5EF4-FFF2-40B4-BE49-F238E27FC236}">
                <a16:creationId xmlns:a16="http://schemas.microsoft.com/office/drawing/2014/main" id="{B85874DE-444D-FE16-F32D-67262585BD22}"/>
              </a:ext>
            </a:extLst>
          </p:cNvPr>
          <p:cNvSpPr txBox="1">
            <a:spLocks/>
          </p:cNvSpPr>
          <p:nvPr/>
        </p:nvSpPr>
        <p:spPr>
          <a:xfrm>
            <a:off x="833231" y="1641879"/>
            <a:ext cx="6949109" cy="649705"/>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800" dirty="0">
                <a:solidFill>
                  <a:schemeClr val="bg1"/>
                </a:solidFill>
                <a:latin typeface="Arial" panose="020B0604020202020204" pitchFamily="34" charset="0"/>
              </a:rPr>
              <a:t>Fragen?</a:t>
            </a:r>
          </a:p>
        </p:txBody>
      </p:sp>
    </p:spTree>
    <p:extLst>
      <p:ext uri="{BB962C8B-B14F-4D97-AF65-F5344CB8AC3E}">
        <p14:creationId xmlns:p14="http://schemas.microsoft.com/office/powerpoint/2010/main" val="1200341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6E6DB-BFFE-EF5E-6A21-4BD6167618F5}"/>
            </a:ext>
          </a:extLst>
        </p:cNvPr>
        <p:cNvGrpSpPr/>
        <p:nvPr/>
      </p:nvGrpSpPr>
      <p:grpSpPr>
        <a:xfrm>
          <a:off x="0" y="0"/>
          <a:ext cx="0" cy="0"/>
          <a:chOff x="0" y="0"/>
          <a:chExt cx="0" cy="0"/>
        </a:xfrm>
      </p:grpSpPr>
      <p:pic>
        <p:nvPicPr>
          <p:cNvPr id="2" name="Afbeelding 1" descr="Afbeelding met schermopname, Rechthoek&#10;&#10;Automatisch gegenereerde beschrijving">
            <a:extLst>
              <a:ext uri="{FF2B5EF4-FFF2-40B4-BE49-F238E27FC236}">
                <a16:creationId xmlns:a16="http://schemas.microsoft.com/office/drawing/2014/main" id="{C49C850B-B3E8-1B95-D5BC-AC9A1E1B07F6}"/>
              </a:ext>
            </a:extLst>
          </p:cNvPr>
          <p:cNvPicPr>
            <a:picLocks noChangeAspect="1"/>
          </p:cNvPicPr>
          <p:nvPr/>
        </p:nvPicPr>
        <p:blipFill>
          <a:blip r:embed="rId2"/>
          <a:srcRect l="40986" b="51404"/>
          <a:stretch>
            <a:fillRect/>
          </a:stretch>
        </p:blipFill>
        <p:spPr>
          <a:xfrm>
            <a:off x="0" y="1400379"/>
            <a:ext cx="4586894" cy="960857"/>
          </a:xfrm>
          <a:prstGeom prst="rect">
            <a:avLst/>
          </a:prstGeom>
        </p:spPr>
      </p:pic>
      <p:sp>
        <p:nvSpPr>
          <p:cNvPr id="6" name="Ondertitel 2">
            <a:extLst>
              <a:ext uri="{FF2B5EF4-FFF2-40B4-BE49-F238E27FC236}">
                <a16:creationId xmlns:a16="http://schemas.microsoft.com/office/drawing/2014/main" id="{82A39C81-B8B4-4FD9-8E88-C892411A55FA}"/>
              </a:ext>
            </a:extLst>
          </p:cNvPr>
          <p:cNvSpPr txBox="1">
            <a:spLocks/>
          </p:cNvSpPr>
          <p:nvPr/>
        </p:nvSpPr>
        <p:spPr>
          <a:xfrm>
            <a:off x="848139" y="6456947"/>
            <a:ext cx="8159503" cy="2887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E30613"/>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Clr>
                <a:srgbClr val="0086CD"/>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Clr>
                <a:schemeClr val="bg1">
                  <a:lumMod val="50000"/>
                </a:schemeClr>
              </a:buClr>
              <a:buFont typeface="Arial" panose="020B0604020202020204" pitchFamily="34" charset="0"/>
              <a:buChar char="•"/>
              <a:defRPr sz="1400"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b="1">
                <a:solidFill>
                  <a:schemeClr val="bg1"/>
                </a:solidFill>
                <a:latin typeface="Arial" panose="020B0604020202020204" pitchFamily="34" charset="0"/>
                <a:hlinkClick r:id="rId3">
                  <a:extLst>
                    <a:ext uri="{A12FA001-AC4F-418D-AE19-62706E023703}">
                      <ahyp:hlinkClr xmlns:ahyp="http://schemas.microsoft.com/office/drawing/2018/hyperlinkcolor" val="tx"/>
                    </a:ext>
                  </a:extLst>
                </a:hlinkClick>
              </a:rPr>
              <a:t>info@5xbeter.nl</a:t>
            </a:r>
            <a:r>
              <a:rPr lang="de-DE" b="1">
                <a:solidFill>
                  <a:schemeClr val="bg1"/>
                </a:solidFill>
                <a:latin typeface="Arial" panose="020B0604020202020204" pitchFamily="34" charset="0"/>
              </a:rPr>
              <a:t>   |   </a:t>
            </a:r>
            <a:r>
              <a:rPr lang="de-DE" b="1">
                <a:solidFill>
                  <a:schemeClr val="bg1"/>
                </a:solidFill>
                <a:latin typeface="Arial" panose="020B0604020202020204" pitchFamily="34" charset="0"/>
                <a:hlinkClick r:id="rId4">
                  <a:extLst>
                    <a:ext uri="{A12FA001-AC4F-418D-AE19-62706E023703}">
                      <ahyp:hlinkClr xmlns:ahyp="http://schemas.microsoft.com/office/drawing/2018/hyperlinkcolor" val="tx"/>
                    </a:ext>
                  </a:extLst>
                </a:hlinkClick>
              </a:rPr>
              <a:t>www.5xbeter.nl</a:t>
            </a:r>
          </a:p>
          <a:p>
            <a:pPr marL="0" indent="0">
              <a:buNone/>
            </a:pPr>
            <a:endParaRPr lang="pl-PL" b="1" dirty="0">
              <a:solidFill>
                <a:schemeClr val="bg1"/>
              </a:solidFill>
              <a:latin typeface="Arial" panose="020B0604020202020204" pitchFamily="34" charset="0"/>
              <a:cs typeface="Arial" panose="020B0604020202020204" pitchFamily="34" charset="0"/>
            </a:endParaRPr>
          </a:p>
        </p:txBody>
      </p:sp>
      <p:sp>
        <p:nvSpPr>
          <p:cNvPr id="7" name="Titel 1">
            <a:extLst>
              <a:ext uri="{FF2B5EF4-FFF2-40B4-BE49-F238E27FC236}">
                <a16:creationId xmlns:a16="http://schemas.microsoft.com/office/drawing/2014/main" id="{27A67ADB-F25A-4D80-AB74-8612478F66EC}"/>
              </a:ext>
            </a:extLst>
          </p:cNvPr>
          <p:cNvSpPr txBox="1">
            <a:spLocks/>
          </p:cNvSpPr>
          <p:nvPr/>
        </p:nvSpPr>
        <p:spPr>
          <a:xfrm>
            <a:off x="843169" y="428234"/>
            <a:ext cx="10505661" cy="710756"/>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400"/>
              <a:t>Sicher und gesund arbeiten  |  Arbeiten in der Höhe - Absturzrisiko</a:t>
            </a:r>
          </a:p>
        </p:txBody>
      </p:sp>
      <p:sp>
        <p:nvSpPr>
          <p:cNvPr id="4" name="Titel 1">
            <a:extLst>
              <a:ext uri="{FF2B5EF4-FFF2-40B4-BE49-F238E27FC236}">
                <a16:creationId xmlns:a16="http://schemas.microsoft.com/office/drawing/2014/main" id="{A8D58156-E9ED-0C3B-CF95-3179305E1409}"/>
              </a:ext>
            </a:extLst>
          </p:cNvPr>
          <p:cNvSpPr txBox="1">
            <a:spLocks/>
          </p:cNvSpPr>
          <p:nvPr/>
        </p:nvSpPr>
        <p:spPr>
          <a:xfrm>
            <a:off x="843169" y="1614164"/>
            <a:ext cx="6949109" cy="649705"/>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r>
              <a:rPr lang="de-DE" sz="2800" dirty="0">
                <a:solidFill>
                  <a:schemeClr val="bg1"/>
                </a:solidFill>
                <a:latin typeface="Arial" panose="020B0604020202020204" pitchFamily="34" charset="0"/>
              </a:rPr>
              <a:t>Brauchen Sie Hilfe?</a:t>
            </a:r>
          </a:p>
        </p:txBody>
      </p:sp>
      <p:sp>
        <p:nvSpPr>
          <p:cNvPr id="5" name="Titel 1">
            <a:extLst>
              <a:ext uri="{FF2B5EF4-FFF2-40B4-BE49-F238E27FC236}">
                <a16:creationId xmlns:a16="http://schemas.microsoft.com/office/drawing/2014/main" id="{0A38D03F-79AE-F8D5-5456-7A397A4FBEB1}"/>
              </a:ext>
            </a:extLst>
          </p:cNvPr>
          <p:cNvSpPr txBox="1">
            <a:spLocks/>
          </p:cNvSpPr>
          <p:nvPr/>
        </p:nvSpPr>
        <p:spPr>
          <a:xfrm>
            <a:off x="2248929" y="2667002"/>
            <a:ext cx="6949109" cy="1020638"/>
          </a:xfrm>
          <a:prstGeom prst="rect">
            <a:avLst/>
          </a:prstGeom>
        </p:spPr>
        <p:txBody>
          <a:bodyPr vert="horz" lIns="91440" tIns="45720" rIns="91440" bIns="45720" rtlCol="0" anchor="t" anchorCtr="0">
            <a:norm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algn="l" defTabSz="360000">
              <a:buClr>
                <a:srgbClr val="E30613"/>
              </a:buClr>
            </a:pPr>
            <a:r>
              <a:rPr lang="de-DE" sz="2000" b="0" dirty="0">
                <a:solidFill>
                  <a:schemeClr val="tx1"/>
                </a:solidFill>
                <a:latin typeface="Arial" panose="020B0604020202020204" pitchFamily="34" charset="0"/>
              </a:rPr>
              <a:t>Besprechen Sie dies mit Ihrem Vorgesetzten oder wenden Sie sich an den Präventionsbeauftragten.</a:t>
            </a:r>
          </a:p>
        </p:txBody>
      </p:sp>
      <p:sp>
        <p:nvSpPr>
          <p:cNvPr id="8" name="Titel 1">
            <a:extLst>
              <a:ext uri="{FF2B5EF4-FFF2-40B4-BE49-F238E27FC236}">
                <a16:creationId xmlns:a16="http://schemas.microsoft.com/office/drawing/2014/main" id="{B0ED5A92-3D4D-6D11-2349-EC7B091C895D}"/>
              </a:ext>
            </a:extLst>
          </p:cNvPr>
          <p:cNvSpPr txBox="1">
            <a:spLocks/>
          </p:cNvSpPr>
          <p:nvPr/>
        </p:nvSpPr>
        <p:spPr>
          <a:xfrm>
            <a:off x="848138" y="3625342"/>
            <a:ext cx="10053099" cy="1547061"/>
          </a:xfrm>
          <a:prstGeom prst="rect">
            <a:avLst/>
          </a:prstGeom>
        </p:spPr>
        <p:txBody>
          <a:bodyPr vert="horz" lIns="91440" tIns="45720" rIns="91440" bIns="45720" rtlCol="0" anchor="t" anchorCtr="0">
            <a:noAutofit/>
          </a:bodyPr>
          <a:lstStyle>
            <a:lvl1pPr algn="ctr" defTabSz="914400" rtl="0" eaLnBrk="1" latinLnBrk="0" hangingPunct="1">
              <a:lnSpc>
                <a:spcPct val="90000"/>
              </a:lnSpc>
              <a:spcBef>
                <a:spcPct val="0"/>
              </a:spcBef>
              <a:buNone/>
              <a:defRPr sz="3000" b="1" kern="1200">
                <a:solidFill>
                  <a:srgbClr val="0086CD"/>
                </a:solidFill>
                <a:latin typeface="Lato" panose="020F0502020204030203" pitchFamily="34" charset="0"/>
                <a:ea typeface="Lato" panose="020F0502020204030203" pitchFamily="34" charset="0"/>
                <a:cs typeface="Lato" panose="020F0502020204030203" pitchFamily="34" charset="0"/>
              </a:defRPr>
            </a:lvl1pPr>
          </a:lstStyle>
          <a:p>
            <a:pPr defTabSz="360000">
              <a:lnSpc>
                <a:spcPct val="150000"/>
              </a:lnSpc>
              <a:buClr>
                <a:srgbClr val="E30613"/>
              </a:buClr>
            </a:pPr>
            <a:r>
              <a:rPr lang="de-DE" sz="2000" b="0" dirty="0">
                <a:solidFill>
                  <a:schemeClr val="tx1"/>
                </a:solidFill>
                <a:latin typeface="Arial" panose="020B0604020202020204" pitchFamily="34" charset="0"/>
              </a:rPr>
              <a:t>Wenden Sie sich an einen Trainer von 5xbeter: </a:t>
            </a:r>
            <a:r>
              <a:rPr lang="de-DE" sz="2000" u="sng" dirty="0">
                <a:solidFill>
                  <a:schemeClr val="tx1"/>
                </a:solidFill>
                <a:latin typeface="Arial" panose="020B0604020202020204" pitchFamily="34" charset="0"/>
                <a:hlinkClick r:id="rId4">
                  <a:extLst>
                    <a:ext uri="{A12FA001-AC4F-418D-AE19-62706E023703}">
                      <ahyp:hlinkClr xmlns:ahyp="http://schemas.microsoft.com/office/drawing/2018/hyperlinkcolor" val="tx"/>
                    </a:ext>
                  </a:extLst>
                </a:hlinkClick>
              </a:rPr>
              <a:t>www.5xbeter.nl</a:t>
            </a:r>
          </a:p>
          <a:p>
            <a:pPr defTabSz="360000">
              <a:lnSpc>
                <a:spcPct val="150000"/>
              </a:lnSpc>
              <a:buClr>
                <a:srgbClr val="E30613"/>
              </a:buClr>
            </a:pPr>
            <a:r>
              <a:rPr lang="de-DE" sz="2000" b="0" dirty="0">
                <a:solidFill>
                  <a:schemeClr val="tx1"/>
                </a:solidFill>
                <a:latin typeface="Arial" panose="020B0604020202020204" pitchFamily="34" charset="0"/>
              </a:rPr>
              <a:t>Oder rufen Sie die </a:t>
            </a:r>
            <a:r>
              <a:rPr lang="de-DE" sz="2000" dirty="0">
                <a:solidFill>
                  <a:srgbClr val="E30613"/>
                </a:solidFill>
                <a:latin typeface="Arial" panose="020B0604020202020204" pitchFamily="34" charset="0"/>
              </a:rPr>
              <a:t>KOSTENLOSE</a:t>
            </a:r>
            <a:r>
              <a:rPr lang="de-DE" sz="2000" dirty="0">
                <a:solidFill>
                  <a:schemeClr val="tx1"/>
                </a:solidFill>
                <a:latin typeface="Arial" panose="020B0604020202020204" pitchFamily="34" charset="0"/>
              </a:rPr>
              <a:t> Hotline </a:t>
            </a:r>
            <a:r>
              <a:rPr lang="de-DE" sz="2000" b="0" dirty="0">
                <a:solidFill>
                  <a:schemeClr val="tx1"/>
                </a:solidFill>
                <a:latin typeface="Arial" panose="020B0604020202020204" pitchFamily="34" charset="0"/>
              </a:rPr>
              <a:t>an:</a:t>
            </a:r>
            <a:r>
              <a:rPr lang="de-DE" sz="2000" dirty="0">
                <a:solidFill>
                  <a:schemeClr val="tx1"/>
                </a:solidFill>
                <a:latin typeface="Arial" panose="020B0604020202020204" pitchFamily="34" charset="0"/>
              </a:rPr>
              <a:t> 0800 – 55 55 005</a:t>
            </a:r>
          </a:p>
        </p:txBody>
      </p:sp>
    </p:spTree>
    <p:extLst>
      <p:ext uri="{BB962C8B-B14F-4D97-AF65-F5344CB8AC3E}">
        <p14:creationId xmlns:p14="http://schemas.microsoft.com/office/powerpoint/2010/main" val="2495427948"/>
      </p:ext>
    </p:extLst>
  </p:cSld>
  <p:clrMapOvr>
    <a:masterClrMapping/>
  </p:clrMapOvr>
</p:sld>
</file>

<file path=ppt/theme/theme1.xml><?xml version="1.0" encoding="utf-8"?>
<a:theme xmlns:a="http://schemas.openxmlformats.org/drawingml/2006/main" name="Kantoorthema">
  <a:themeElements>
    <a:clrScheme name="5xbeter">
      <a:dk1>
        <a:srgbClr val="000000"/>
      </a:dk1>
      <a:lt1>
        <a:srgbClr val="FFFFFF"/>
      </a:lt1>
      <a:dk2>
        <a:srgbClr val="646464"/>
      </a:dk2>
      <a:lt2>
        <a:srgbClr val="E6E6E6"/>
      </a:lt2>
      <a:accent1>
        <a:srgbClr val="00A3DA"/>
      </a:accent1>
      <a:accent2>
        <a:srgbClr val="E10512"/>
      </a:accent2>
      <a:accent3>
        <a:srgbClr val="00A3DA"/>
      </a:accent3>
      <a:accent4>
        <a:srgbClr val="E10512"/>
      </a:accent4>
      <a:accent5>
        <a:srgbClr val="00A3D9"/>
      </a:accent5>
      <a:accent6>
        <a:srgbClr val="E10512"/>
      </a:accent6>
      <a:hlink>
        <a:srgbClr val="00A3DA"/>
      </a:hlink>
      <a:folHlink>
        <a:srgbClr val="007DA7"/>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Aangepast ontwerp">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Aangepast ontwerp">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B935E5029A4B049BAFB1E9ECA40A866" ma:contentTypeVersion="15" ma:contentTypeDescription="Een nieuw document maken." ma:contentTypeScope="" ma:versionID="1c2d3aaf1ceab3cb34c24d6fc1e8e236">
  <xsd:schema xmlns:xsd="http://www.w3.org/2001/XMLSchema" xmlns:xs="http://www.w3.org/2001/XMLSchema" xmlns:p="http://schemas.microsoft.com/office/2006/metadata/properties" xmlns:ns2="12fdb8f7-ceea-45b3-9244-f9361c6821fe" xmlns:ns3="cff0c8fd-28a4-4f13-a2ff-adbaff7ad42a" targetNamespace="http://schemas.microsoft.com/office/2006/metadata/properties" ma:root="true" ma:fieldsID="b8e44fd77a69f173c505d2dfcc583ba2" ns2:_="" ns3:_="">
    <xsd:import namespace="12fdb8f7-ceea-45b3-9244-f9361c6821fe"/>
    <xsd:import namespace="cff0c8fd-28a4-4f13-a2ff-adbaff7ad42a"/>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fdb8f7-ceea-45b3-9244-f9361c6821f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Afbeeldingtags" ma:readOnly="false" ma:fieldId="{5cf76f15-5ced-4ddc-b409-7134ff3c332f}" ma:taxonomyMulti="true" ma:sspId="97e97178-e81f-434c-919c-7bb8405792f0"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ff0c8fd-28a4-4f13-a2ff-adbaff7ad42a"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f1c0fcab-f1df-433f-b77d-b59fcc1d03d4}" ma:internalName="TaxCatchAll" ma:showField="CatchAllData" ma:web="cff0c8fd-28a4-4f13-a2ff-adbaff7ad42a">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2fdb8f7-ceea-45b3-9244-f9361c6821fe">
      <Terms xmlns="http://schemas.microsoft.com/office/infopath/2007/PartnerControls"/>
    </lcf76f155ced4ddcb4097134ff3c332f>
    <TaxCatchAll xmlns="cff0c8fd-28a4-4f13-a2ff-adbaff7ad42a" xsi:nil="true"/>
  </documentManagement>
</p:properties>
</file>

<file path=customXml/itemProps1.xml><?xml version="1.0" encoding="utf-8"?>
<ds:datastoreItem xmlns:ds="http://schemas.openxmlformats.org/officeDocument/2006/customXml" ds:itemID="{2178CC01-6EF7-4C51-BE31-86E357A61C3E}">
  <ds:schemaRefs>
    <ds:schemaRef ds:uri="http://schemas.microsoft.com/sharepoint/v3/contenttype/forms"/>
  </ds:schemaRefs>
</ds:datastoreItem>
</file>

<file path=customXml/itemProps2.xml><?xml version="1.0" encoding="utf-8"?>
<ds:datastoreItem xmlns:ds="http://schemas.openxmlformats.org/officeDocument/2006/customXml" ds:itemID="{70E2824D-FE0F-4FDB-B912-BBCEC43EA9AF}"/>
</file>

<file path=customXml/itemProps3.xml><?xml version="1.0" encoding="utf-8"?>
<ds:datastoreItem xmlns:ds="http://schemas.openxmlformats.org/officeDocument/2006/customXml" ds:itemID="{ABF0E182-0C9B-466B-8A0A-48A228B2193B}">
  <ds:schemaRefs>
    <ds:schemaRef ds:uri="http://purl.org/dc/dcmitype/"/>
    <ds:schemaRef ds:uri="http://schemas.microsoft.com/office/2006/documentManagement/types"/>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 ds:uri="aa0361cd-42d1-45f5-afcd-cf31d520fd2e"/>
    <ds:schemaRef ds:uri="72982cc6-c024-4b6f-8e11-1f4ac6243d2b"/>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1176</TotalTime>
  <Words>1252</Words>
  <Application>Microsoft Macintosh PowerPoint</Application>
  <PresentationFormat>Breedbeeld</PresentationFormat>
  <Paragraphs>125</Paragraphs>
  <Slides>17</Slides>
  <Notes>6</Notes>
  <HiddenSlides>0</HiddenSlides>
  <MMClips>0</MMClips>
  <ScaleCrop>false</ScaleCrop>
  <HeadingPairs>
    <vt:vector size="6" baseType="variant">
      <vt:variant>
        <vt:lpstr>Gebruikte lettertypen</vt:lpstr>
      </vt:variant>
      <vt:variant>
        <vt:i4>4</vt:i4>
      </vt:variant>
      <vt:variant>
        <vt:lpstr>Thema</vt:lpstr>
      </vt:variant>
      <vt:variant>
        <vt:i4>3</vt:i4>
      </vt:variant>
      <vt:variant>
        <vt:lpstr>Diatitels</vt:lpstr>
      </vt:variant>
      <vt:variant>
        <vt:i4>17</vt:i4>
      </vt:variant>
    </vt:vector>
  </HeadingPairs>
  <TitlesOfParts>
    <vt:vector size="24" baseType="lpstr">
      <vt:lpstr>Aptos</vt:lpstr>
      <vt:lpstr>Arial</vt:lpstr>
      <vt:lpstr>Calibri</vt:lpstr>
      <vt:lpstr>Lato</vt:lpstr>
      <vt:lpstr>Kantoorthema</vt:lpstr>
      <vt:lpstr>Aangepast ontwerp</vt:lpstr>
      <vt:lpstr>1_Aangepast ontwerp</vt:lpstr>
      <vt:lpstr>Schulung Arbeitssicherheit und Gesundheitsschutz Arbeiten in der Höhe - Absturzrisiko</vt:lpstr>
      <vt:lpstr>Wann besteht ein Absturzrisiko?</vt:lpstr>
      <vt:lpstr>Welche Art von Arbeit wird hier in der Höhe verrichtet?</vt:lpstr>
      <vt:lpstr>Inhalt</vt:lpstr>
      <vt:lpstr>Gefahren bei Arbeiten in der Höhe: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Szkolenie BHP Praca na wysokości – Ryzyko upadku</dc:title>
  <dc:creator>Twan Schellekens</dc:creator>
  <cp:lastModifiedBy>Twan Schellekens</cp:lastModifiedBy>
  <cp:revision>155</cp:revision>
  <dcterms:created xsi:type="dcterms:W3CDTF">2024-07-18T10:20:34Z</dcterms:created>
  <dcterms:modified xsi:type="dcterms:W3CDTF">2025-09-29T09:37:55Z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0x010100CB935E5029A4B049BAFB1E9ECA40A866</vt:lpwstr>
  </property>
  <property fmtid="{D5CDD505-2E9C-101B-9397-08002B2CF9AE}" pid="3" name="MediaServiceImageTags">
    <vt:lpwstr/>
  </property>
</Properties>
</file>